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mshy N K" userId="deb8a7a96bb93aee" providerId="LiveId" clId="{D371A4DC-6860-46B0-A772-88D605855B70}"/>
    <pc:docChg chg="undo custSel modSld">
      <pc:chgData name="Vamshy N K" userId="deb8a7a96bb93aee" providerId="LiveId" clId="{D371A4DC-6860-46B0-A772-88D605855B70}" dt="2025-05-14T07:00:52.276" v="179" actId="1076"/>
      <pc:docMkLst>
        <pc:docMk/>
      </pc:docMkLst>
      <pc:sldChg chg="modSp mod">
        <pc:chgData name="Vamshy N K" userId="deb8a7a96bb93aee" providerId="LiveId" clId="{D371A4DC-6860-46B0-A772-88D605855B70}" dt="2025-05-14T06:59:26.216" v="168" actId="27636"/>
        <pc:sldMkLst>
          <pc:docMk/>
          <pc:sldMk cId="2719405310" sldId="256"/>
        </pc:sldMkLst>
        <pc:spChg chg="mod">
          <ac:chgData name="Vamshy N K" userId="deb8a7a96bb93aee" providerId="LiveId" clId="{D371A4DC-6860-46B0-A772-88D605855B70}" dt="2025-05-14T06:59:26.040" v="167"/>
          <ac:spMkLst>
            <pc:docMk/>
            <pc:sldMk cId="2719405310" sldId="256"/>
            <ac:spMk id="4" creationId="{EC63A859-7AB1-4F03-963C-497531D981C1}"/>
          </ac:spMkLst>
        </pc:spChg>
        <pc:spChg chg="mod">
          <ac:chgData name="Vamshy N K" userId="deb8a7a96bb93aee" providerId="LiveId" clId="{D371A4DC-6860-46B0-A772-88D605855B70}" dt="2025-05-14T06:59:26.216" v="168" actId="27636"/>
          <ac:spMkLst>
            <pc:docMk/>
            <pc:sldMk cId="2719405310" sldId="256"/>
            <ac:spMk id="5" creationId="{CDC0E4D6-1583-4070-89F8-6FFA0728F8EA}"/>
          </ac:spMkLst>
        </pc:spChg>
      </pc:sldChg>
      <pc:sldChg chg="modSp mod">
        <pc:chgData name="Vamshy N K" userId="deb8a7a96bb93aee" providerId="LiveId" clId="{D371A4DC-6860-46B0-A772-88D605855B70}" dt="2025-05-14T06:59:26.040" v="167"/>
        <pc:sldMkLst>
          <pc:docMk/>
          <pc:sldMk cId="2349756095" sldId="257"/>
        </pc:sldMkLst>
        <pc:spChg chg="mod">
          <ac:chgData name="Vamshy N K" userId="deb8a7a96bb93aee" providerId="LiveId" clId="{D371A4DC-6860-46B0-A772-88D605855B70}" dt="2025-05-14T06:59:26.040" v="167"/>
          <ac:spMkLst>
            <pc:docMk/>
            <pc:sldMk cId="2349756095" sldId="257"/>
            <ac:spMk id="2" creationId="{ECA819C8-53FE-429A-96FF-0C24614CAE04}"/>
          </ac:spMkLst>
        </pc:spChg>
        <pc:spChg chg="mod">
          <ac:chgData name="Vamshy N K" userId="deb8a7a96bb93aee" providerId="LiveId" clId="{D371A4DC-6860-46B0-A772-88D605855B70}" dt="2025-05-14T06:59:26.040" v="167"/>
          <ac:spMkLst>
            <pc:docMk/>
            <pc:sldMk cId="2349756095" sldId="257"/>
            <ac:spMk id="3" creationId="{80EBC074-C800-420D-A8C2-D3BDD6C96929}"/>
          </ac:spMkLst>
        </pc:spChg>
        <pc:picChg chg="mod modCrop">
          <ac:chgData name="Vamshy N K" userId="deb8a7a96bb93aee" providerId="LiveId" clId="{D371A4DC-6860-46B0-A772-88D605855B70}" dt="2025-05-14T06:47:13.475" v="30" actId="1076"/>
          <ac:picMkLst>
            <pc:docMk/>
            <pc:sldMk cId="2349756095" sldId="257"/>
            <ac:picMk id="5" creationId="{A3A791E5-4E21-4D3B-9B47-1B3485502379}"/>
          </ac:picMkLst>
        </pc:picChg>
      </pc:sldChg>
      <pc:sldChg chg="modSp mod">
        <pc:chgData name="Vamshy N K" userId="deb8a7a96bb93aee" providerId="LiveId" clId="{D371A4DC-6860-46B0-A772-88D605855B70}" dt="2025-05-14T07:00:04.175" v="174" actId="14100"/>
        <pc:sldMkLst>
          <pc:docMk/>
          <pc:sldMk cId="1889200894" sldId="258"/>
        </pc:sldMkLst>
        <pc:spChg chg="mod">
          <ac:chgData name="Vamshy N K" userId="deb8a7a96bb93aee" providerId="LiveId" clId="{D371A4DC-6860-46B0-A772-88D605855B70}" dt="2025-05-14T06:59:26.040" v="167"/>
          <ac:spMkLst>
            <pc:docMk/>
            <pc:sldMk cId="1889200894" sldId="258"/>
            <ac:spMk id="2" creationId="{635D1536-39DB-4FF7-9ECF-62669DAB84B8}"/>
          </ac:spMkLst>
        </pc:spChg>
        <pc:spChg chg="mod">
          <ac:chgData name="Vamshy N K" userId="deb8a7a96bb93aee" providerId="LiveId" clId="{D371A4DC-6860-46B0-A772-88D605855B70}" dt="2025-05-14T06:59:26.040" v="167"/>
          <ac:spMkLst>
            <pc:docMk/>
            <pc:sldMk cId="1889200894" sldId="258"/>
            <ac:spMk id="3" creationId="{F771FA23-339F-44D5-A28D-EDA8D8A37DF4}"/>
          </ac:spMkLst>
        </pc:spChg>
        <pc:picChg chg="mod modCrop">
          <ac:chgData name="Vamshy N K" userId="deb8a7a96bb93aee" providerId="LiveId" clId="{D371A4DC-6860-46B0-A772-88D605855B70}" dt="2025-05-14T07:00:04.175" v="174" actId="14100"/>
          <ac:picMkLst>
            <pc:docMk/>
            <pc:sldMk cId="1889200894" sldId="258"/>
            <ac:picMk id="4" creationId="{58D5DF9F-B7EB-4897-842D-EDC9CC455875}"/>
          </ac:picMkLst>
        </pc:picChg>
      </pc:sldChg>
      <pc:sldChg chg="modSp mod">
        <pc:chgData name="Vamshy N K" userId="deb8a7a96bb93aee" providerId="LiveId" clId="{D371A4DC-6860-46B0-A772-88D605855B70}" dt="2025-05-14T06:59:26.040" v="167"/>
        <pc:sldMkLst>
          <pc:docMk/>
          <pc:sldMk cId="3314411078" sldId="259"/>
        </pc:sldMkLst>
        <pc:spChg chg="mod">
          <ac:chgData name="Vamshy N K" userId="deb8a7a96bb93aee" providerId="LiveId" clId="{D371A4DC-6860-46B0-A772-88D605855B70}" dt="2025-05-14T06:59:26.040" v="167"/>
          <ac:spMkLst>
            <pc:docMk/>
            <pc:sldMk cId="3314411078" sldId="259"/>
            <ac:spMk id="2" creationId="{AA8A1A3A-E532-478D-82AD-DBA821C52F08}"/>
          </ac:spMkLst>
        </pc:spChg>
        <pc:spChg chg="mod">
          <ac:chgData name="Vamshy N K" userId="deb8a7a96bb93aee" providerId="LiveId" clId="{D371A4DC-6860-46B0-A772-88D605855B70}" dt="2025-05-14T06:59:26.040" v="167"/>
          <ac:spMkLst>
            <pc:docMk/>
            <pc:sldMk cId="3314411078" sldId="259"/>
            <ac:spMk id="3" creationId="{98B4324D-7B48-4A10-83A0-3C1E7BACA38D}"/>
          </ac:spMkLst>
        </pc:spChg>
        <pc:picChg chg="mod modCrop">
          <ac:chgData name="Vamshy N K" userId="deb8a7a96bb93aee" providerId="LiveId" clId="{D371A4DC-6860-46B0-A772-88D605855B70}" dt="2025-05-14T06:50:24.940" v="57" actId="1076"/>
          <ac:picMkLst>
            <pc:docMk/>
            <pc:sldMk cId="3314411078" sldId="259"/>
            <ac:picMk id="4" creationId="{B295D711-7E95-454D-8BF3-9F303706B848}"/>
          </ac:picMkLst>
        </pc:picChg>
      </pc:sldChg>
      <pc:sldChg chg="modSp mod">
        <pc:chgData name="Vamshy N K" userId="deb8a7a96bb93aee" providerId="LiveId" clId="{D371A4DC-6860-46B0-A772-88D605855B70}" dt="2025-05-14T06:59:26.040" v="167"/>
        <pc:sldMkLst>
          <pc:docMk/>
          <pc:sldMk cId="2768982427" sldId="260"/>
        </pc:sldMkLst>
        <pc:spChg chg="mod">
          <ac:chgData name="Vamshy N K" userId="deb8a7a96bb93aee" providerId="LiveId" clId="{D371A4DC-6860-46B0-A772-88D605855B70}" dt="2025-05-14T06:59:26.040" v="167"/>
          <ac:spMkLst>
            <pc:docMk/>
            <pc:sldMk cId="2768982427" sldId="260"/>
            <ac:spMk id="2" creationId="{0A823373-E9DF-424F-B985-590DA140A09C}"/>
          </ac:spMkLst>
        </pc:spChg>
        <pc:spChg chg="mod">
          <ac:chgData name="Vamshy N K" userId="deb8a7a96bb93aee" providerId="LiveId" clId="{D371A4DC-6860-46B0-A772-88D605855B70}" dt="2025-05-14T06:48:44.955" v="40" actId="1076"/>
          <ac:spMkLst>
            <pc:docMk/>
            <pc:sldMk cId="2768982427" sldId="260"/>
            <ac:spMk id="3" creationId="{798EAB00-8078-4C6F-AE78-E67F978CFFDD}"/>
          </ac:spMkLst>
        </pc:spChg>
        <pc:picChg chg="mod modCrop">
          <ac:chgData name="Vamshy N K" userId="deb8a7a96bb93aee" providerId="LiveId" clId="{D371A4DC-6860-46B0-A772-88D605855B70}" dt="2025-05-14T06:49:42.029" v="48" actId="14100"/>
          <ac:picMkLst>
            <pc:docMk/>
            <pc:sldMk cId="2768982427" sldId="260"/>
            <ac:picMk id="4" creationId="{60088BA1-5A09-494A-B397-C6898D91BF31}"/>
          </ac:picMkLst>
        </pc:picChg>
      </pc:sldChg>
      <pc:sldChg chg="addSp modSp mod">
        <pc:chgData name="Vamshy N K" userId="deb8a7a96bb93aee" providerId="LiveId" clId="{D371A4DC-6860-46B0-A772-88D605855B70}" dt="2025-05-14T06:59:26.040" v="167"/>
        <pc:sldMkLst>
          <pc:docMk/>
          <pc:sldMk cId="2039679400" sldId="261"/>
        </pc:sldMkLst>
        <pc:spChg chg="mod">
          <ac:chgData name="Vamshy N K" userId="deb8a7a96bb93aee" providerId="LiveId" clId="{D371A4DC-6860-46B0-A772-88D605855B70}" dt="2025-05-14T06:59:26.040" v="167"/>
          <ac:spMkLst>
            <pc:docMk/>
            <pc:sldMk cId="2039679400" sldId="261"/>
            <ac:spMk id="2" creationId="{4741ED15-76F5-4F5A-B0A0-BD793EEDDE39}"/>
          </ac:spMkLst>
        </pc:spChg>
        <pc:spChg chg="mod">
          <ac:chgData name="Vamshy N K" userId="deb8a7a96bb93aee" providerId="LiveId" clId="{D371A4DC-6860-46B0-A772-88D605855B70}" dt="2025-05-14T06:59:26.040" v="167"/>
          <ac:spMkLst>
            <pc:docMk/>
            <pc:sldMk cId="2039679400" sldId="261"/>
            <ac:spMk id="3" creationId="{2073BAD7-9A5A-44CB-A628-02539373C418}"/>
          </ac:spMkLst>
        </pc:spChg>
        <pc:picChg chg="add mod">
          <ac:chgData name="Vamshy N K" userId="deb8a7a96bb93aee" providerId="LiveId" clId="{D371A4DC-6860-46B0-A772-88D605855B70}" dt="2025-05-14T06:48:58.737" v="43" actId="14100"/>
          <ac:picMkLst>
            <pc:docMk/>
            <pc:sldMk cId="2039679400" sldId="261"/>
            <ac:picMk id="5" creationId="{1D9DD1ED-FADB-48A4-9A08-905B4B553042}"/>
          </ac:picMkLst>
        </pc:picChg>
      </pc:sldChg>
      <pc:sldChg chg="modSp mod">
        <pc:chgData name="Vamshy N K" userId="deb8a7a96bb93aee" providerId="LiveId" clId="{D371A4DC-6860-46B0-A772-88D605855B70}" dt="2025-05-14T06:59:26.040" v="167"/>
        <pc:sldMkLst>
          <pc:docMk/>
          <pc:sldMk cId="1463982722" sldId="262"/>
        </pc:sldMkLst>
        <pc:spChg chg="mod">
          <ac:chgData name="Vamshy N K" userId="deb8a7a96bb93aee" providerId="LiveId" clId="{D371A4DC-6860-46B0-A772-88D605855B70}" dt="2025-05-14T06:59:26.040" v="167"/>
          <ac:spMkLst>
            <pc:docMk/>
            <pc:sldMk cId="1463982722" sldId="262"/>
            <ac:spMk id="2" creationId="{463B7BD7-6FED-4BA5-A74C-D722867D0858}"/>
          </ac:spMkLst>
        </pc:spChg>
        <pc:spChg chg="mod">
          <ac:chgData name="Vamshy N K" userId="deb8a7a96bb93aee" providerId="LiveId" clId="{D371A4DC-6860-46B0-A772-88D605855B70}" dt="2025-05-14T06:59:26.040" v="167"/>
          <ac:spMkLst>
            <pc:docMk/>
            <pc:sldMk cId="1463982722" sldId="262"/>
            <ac:spMk id="3" creationId="{1EDCC4F5-2D12-4BCF-81FC-006785E6B60C}"/>
          </ac:spMkLst>
        </pc:spChg>
        <pc:picChg chg="mod modCrop">
          <ac:chgData name="Vamshy N K" userId="deb8a7a96bb93aee" providerId="LiveId" clId="{D371A4DC-6860-46B0-A772-88D605855B70}" dt="2025-05-14T06:49:22.709" v="45" actId="1076"/>
          <ac:picMkLst>
            <pc:docMk/>
            <pc:sldMk cId="1463982722" sldId="262"/>
            <ac:picMk id="5" creationId="{36B5E574-141A-4FC7-8CDF-C86C96B8F935}"/>
          </ac:picMkLst>
        </pc:picChg>
      </pc:sldChg>
      <pc:sldChg chg="modSp mod">
        <pc:chgData name="Vamshy N K" userId="deb8a7a96bb93aee" providerId="LiveId" clId="{D371A4DC-6860-46B0-A772-88D605855B70}" dt="2025-05-14T06:59:26.040" v="167"/>
        <pc:sldMkLst>
          <pc:docMk/>
          <pc:sldMk cId="3707748099" sldId="263"/>
        </pc:sldMkLst>
        <pc:spChg chg="mod">
          <ac:chgData name="Vamshy N K" userId="deb8a7a96bb93aee" providerId="LiveId" clId="{D371A4DC-6860-46B0-A772-88D605855B70}" dt="2025-05-14T06:59:26.040" v="167"/>
          <ac:spMkLst>
            <pc:docMk/>
            <pc:sldMk cId="3707748099" sldId="263"/>
            <ac:spMk id="2" creationId="{D493B49A-FC48-40ED-B3BE-5665290F9C94}"/>
          </ac:spMkLst>
        </pc:spChg>
        <pc:spChg chg="mod">
          <ac:chgData name="Vamshy N K" userId="deb8a7a96bb93aee" providerId="LiveId" clId="{D371A4DC-6860-46B0-A772-88D605855B70}" dt="2025-05-14T06:59:26.040" v="167"/>
          <ac:spMkLst>
            <pc:docMk/>
            <pc:sldMk cId="3707748099" sldId="263"/>
            <ac:spMk id="3" creationId="{BB007D6E-12CE-4606-8A28-0BDB1D234808}"/>
          </ac:spMkLst>
        </pc:spChg>
        <pc:picChg chg="mod modCrop">
          <ac:chgData name="Vamshy N K" userId="deb8a7a96bb93aee" providerId="LiveId" clId="{D371A4DC-6860-46B0-A772-88D605855B70}" dt="2025-05-14T06:50:50.100" v="59" actId="1076"/>
          <ac:picMkLst>
            <pc:docMk/>
            <pc:sldMk cId="3707748099" sldId="263"/>
            <ac:picMk id="5" creationId="{CF2A0462-4EA3-405C-9736-4604755C2303}"/>
          </ac:picMkLst>
        </pc:picChg>
      </pc:sldChg>
      <pc:sldChg chg="modSp mod">
        <pc:chgData name="Vamshy N K" userId="deb8a7a96bb93aee" providerId="LiveId" clId="{D371A4DC-6860-46B0-A772-88D605855B70}" dt="2025-05-14T06:59:26.040" v="167"/>
        <pc:sldMkLst>
          <pc:docMk/>
          <pc:sldMk cId="3815521250" sldId="264"/>
        </pc:sldMkLst>
        <pc:spChg chg="mod">
          <ac:chgData name="Vamshy N K" userId="deb8a7a96bb93aee" providerId="LiveId" clId="{D371A4DC-6860-46B0-A772-88D605855B70}" dt="2025-05-14T06:59:26.040" v="167"/>
          <ac:spMkLst>
            <pc:docMk/>
            <pc:sldMk cId="3815521250" sldId="264"/>
            <ac:spMk id="2" creationId="{099C6EC2-3F08-4151-82A5-796889B1F5C1}"/>
          </ac:spMkLst>
        </pc:spChg>
        <pc:spChg chg="mod">
          <ac:chgData name="Vamshy N K" userId="deb8a7a96bb93aee" providerId="LiveId" clId="{D371A4DC-6860-46B0-A772-88D605855B70}" dt="2025-05-14T06:59:26.040" v="167"/>
          <ac:spMkLst>
            <pc:docMk/>
            <pc:sldMk cId="3815521250" sldId="264"/>
            <ac:spMk id="3" creationId="{A894CAC3-E58B-426C-877D-906213612EA0}"/>
          </ac:spMkLst>
        </pc:spChg>
        <pc:picChg chg="mod modCrop">
          <ac:chgData name="Vamshy N K" userId="deb8a7a96bb93aee" providerId="LiveId" clId="{D371A4DC-6860-46B0-A772-88D605855B70}" dt="2025-05-14T06:51:10.473" v="63" actId="14100"/>
          <ac:picMkLst>
            <pc:docMk/>
            <pc:sldMk cId="3815521250" sldId="264"/>
            <ac:picMk id="5" creationId="{D2E23445-7D45-4E4E-9EA3-6355B2CA6006}"/>
          </ac:picMkLst>
        </pc:picChg>
      </pc:sldChg>
      <pc:sldChg chg="modSp mod">
        <pc:chgData name="Vamshy N K" userId="deb8a7a96bb93aee" providerId="LiveId" clId="{D371A4DC-6860-46B0-A772-88D605855B70}" dt="2025-05-14T06:59:26.040" v="167"/>
        <pc:sldMkLst>
          <pc:docMk/>
          <pc:sldMk cId="1246818978" sldId="265"/>
        </pc:sldMkLst>
        <pc:spChg chg="mod">
          <ac:chgData name="Vamshy N K" userId="deb8a7a96bb93aee" providerId="LiveId" clId="{D371A4DC-6860-46B0-A772-88D605855B70}" dt="2025-05-14T06:59:26.040" v="167"/>
          <ac:spMkLst>
            <pc:docMk/>
            <pc:sldMk cId="1246818978" sldId="265"/>
            <ac:spMk id="2" creationId="{05DEDBB6-941E-40D1-842B-DC108E541514}"/>
          </ac:spMkLst>
        </pc:spChg>
        <pc:spChg chg="mod">
          <ac:chgData name="Vamshy N K" userId="deb8a7a96bb93aee" providerId="LiveId" clId="{D371A4DC-6860-46B0-A772-88D605855B70}" dt="2025-05-14T06:59:26.040" v="167"/>
          <ac:spMkLst>
            <pc:docMk/>
            <pc:sldMk cId="1246818978" sldId="265"/>
            <ac:spMk id="3" creationId="{1D0C5EA2-F539-4DB3-8CF3-158089048CB2}"/>
          </ac:spMkLst>
        </pc:spChg>
        <pc:picChg chg="mod modCrop">
          <ac:chgData name="Vamshy N K" userId="deb8a7a96bb93aee" providerId="LiveId" clId="{D371A4DC-6860-46B0-A772-88D605855B70}" dt="2025-05-14T06:51:35.406" v="65" actId="1076"/>
          <ac:picMkLst>
            <pc:docMk/>
            <pc:sldMk cId="1246818978" sldId="265"/>
            <ac:picMk id="5" creationId="{7C9933EE-B56E-457E-89BC-D90F1916DAAA}"/>
          </ac:picMkLst>
        </pc:picChg>
      </pc:sldChg>
      <pc:sldChg chg="modSp mod">
        <pc:chgData name="Vamshy N K" userId="deb8a7a96bb93aee" providerId="LiveId" clId="{D371A4DC-6860-46B0-A772-88D605855B70}" dt="2025-05-14T06:59:26.040" v="167"/>
        <pc:sldMkLst>
          <pc:docMk/>
          <pc:sldMk cId="1284210059" sldId="266"/>
        </pc:sldMkLst>
        <pc:spChg chg="mod">
          <ac:chgData name="Vamshy N K" userId="deb8a7a96bb93aee" providerId="LiveId" clId="{D371A4DC-6860-46B0-A772-88D605855B70}" dt="2025-05-14T06:59:26.040" v="167"/>
          <ac:spMkLst>
            <pc:docMk/>
            <pc:sldMk cId="1284210059" sldId="266"/>
            <ac:spMk id="2" creationId="{9438D3BD-89CE-4116-AA60-7DDF8F12CAD4}"/>
          </ac:spMkLst>
        </pc:spChg>
        <pc:spChg chg="mod">
          <ac:chgData name="Vamshy N K" userId="deb8a7a96bb93aee" providerId="LiveId" clId="{D371A4DC-6860-46B0-A772-88D605855B70}" dt="2025-05-14T06:59:26.040" v="167"/>
          <ac:spMkLst>
            <pc:docMk/>
            <pc:sldMk cId="1284210059" sldId="266"/>
            <ac:spMk id="3" creationId="{160118EC-286B-4E31-9D06-882EEC4B3FF2}"/>
          </ac:spMkLst>
        </pc:spChg>
        <pc:picChg chg="mod modCrop">
          <ac:chgData name="Vamshy N K" userId="deb8a7a96bb93aee" providerId="LiveId" clId="{D371A4DC-6860-46B0-A772-88D605855B70}" dt="2025-05-14T06:51:55.130" v="67" actId="1076"/>
          <ac:picMkLst>
            <pc:docMk/>
            <pc:sldMk cId="1284210059" sldId="266"/>
            <ac:picMk id="5" creationId="{CA34C124-B78D-46FD-937A-1B4217A3BA78}"/>
          </ac:picMkLst>
        </pc:picChg>
      </pc:sldChg>
      <pc:sldChg chg="modSp mod">
        <pc:chgData name="Vamshy N K" userId="deb8a7a96bb93aee" providerId="LiveId" clId="{D371A4DC-6860-46B0-A772-88D605855B70}" dt="2025-05-14T06:59:26.040" v="167"/>
        <pc:sldMkLst>
          <pc:docMk/>
          <pc:sldMk cId="1600565838" sldId="267"/>
        </pc:sldMkLst>
        <pc:spChg chg="mod">
          <ac:chgData name="Vamshy N K" userId="deb8a7a96bb93aee" providerId="LiveId" clId="{D371A4DC-6860-46B0-A772-88D605855B70}" dt="2025-05-14T06:52:13.917" v="69" actId="1076"/>
          <ac:spMkLst>
            <pc:docMk/>
            <pc:sldMk cId="1600565838" sldId="267"/>
            <ac:spMk id="2" creationId="{7B1F41AA-63E2-42F3-9B23-A03CA5F2580A}"/>
          </ac:spMkLst>
        </pc:spChg>
        <pc:spChg chg="mod">
          <ac:chgData name="Vamshy N K" userId="deb8a7a96bb93aee" providerId="LiveId" clId="{D371A4DC-6860-46B0-A772-88D605855B70}" dt="2025-05-14T06:59:26.040" v="167"/>
          <ac:spMkLst>
            <pc:docMk/>
            <pc:sldMk cId="1600565838" sldId="267"/>
            <ac:spMk id="3" creationId="{D0ABFBF9-E66F-484F-93DA-60C2B1572AE9}"/>
          </ac:spMkLst>
        </pc:spChg>
        <pc:picChg chg="mod modCrop">
          <ac:chgData name="Vamshy N K" userId="deb8a7a96bb93aee" providerId="LiveId" clId="{D371A4DC-6860-46B0-A772-88D605855B70}" dt="2025-05-14T06:52:17.077" v="70" actId="1076"/>
          <ac:picMkLst>
            <pc:docMk/>
            <pc:sldMk cId="1600565838" sldId="267"/>
            <ac:picMk id="5" creationId="{E66EB01A-B0CB-45FE-BCA6-28C02F6ABB93}"/>
          </ac:picMkLst>
        </pc:picChg>
      </pc:sldChg>
      <pc:sldChg chg="modSp mod">
        <pc:chgData name="Vamshy N K" userId="deb8a7a96bb93aee" providerId="LiveId" clId="{D371A4DC-6860-46B0-A772-88D605855B70}" dt="2025-05-14T06:59:26.040" v="167"/>
        <pc:sldMkLst>
          <pc:docMk/>
          <pc:sldMk cId="337728211" sldId="268"/>
        </pc:sldMkLst>
        <pc:spChg chg="mod">
          <ac:chgData name="Vamshy N K" userId="deb8a7a96bb93aee" providerId="LiveId" clId="{D371A4DC-6860-46B0-A772-88D605855B70}" dt="2025-05-14T06:52:32.724" v="72" actId="1076"/>
          <ac:spMkLst>
            <pc:docMk/>
            <pc:sldMk cId="337728211" sldId="268"/>
            <ac:spMk id="2" creationId="{87B1C028-C615-4896-BBDC-582567E45EE9}"/>
          </ac:spMkLst>
        </pc:spChg>
        <pc:spChg chg="mod">
          <ac:chgData name="Vamshy N K" userId="deb8a7a96bb93aee" providerId="LiveId" clId="{D371A4DC-6860-46B0-A772-88D605855B70}" dt="2025-05-14T06:59:26.040" v="167"/>
          <ac:spMkLst>
            <pc:docMk/>
            <pc:sldMk cId="337728211" sldId="268"/>
            <ac:spMk id="3" creationId="{E2D6F122-96D6-4E5B-B648-A5B4A1C1001B}"/>
          </ac:spMkLst>
        </pc:spChg>
        <pc:picChg chg="mod modCrop">
          <ac:chgData name="Vamshy N K" userId="deb8a7a96bb93aee" providerId="LiveId" clId="{D371A4DC-6860-46B0-A772-88D605855B70}" dt="2025-05-14T06:52:31.345" v="71" actId="732"/>
          <ac:picMkLst>
            <pc:docMk/>
            <pc:sldMk cId="337728211" sldId="268"/>
            <ac:picMk id="5" creationId="{A225CB68-E13E-4477-A2B9-BF97C139565C}"/>
          </ac:picMkLst>
        </pc:picChg>
      </pc:sldChg>
      <pc:sldChg chg="modSp mod">
        <pc:chgData name="Vamshy N K" userId="deb8a7a96bb93aee" providerId="LiveId" clId="{D371A4DC-6860-46B0-A772-88D605855B70}" dt="2025-05-14T06:59:26.040" v="167"/>
        <pc:sldMkLst>
          <pc:docMk/>
          <pc:sldMk cId="2208479749" sldId="269"/>
        </pc:sldMkLst>
        <pc:spChg chg="mod">
          <ac:chgData name="Vamshy N K" userId="deb8a7a96bb93aee" providerId="LiveId" clId="{D371A4DC-6860-46B0-A772-88D605855B70}" dt="2025-05-14T06:59:26.040" v="167"/>
          <ac:spMkLst>
            <pc:docMk/>
            <pc:sldMk cId="2208479749" sldId="269"/>
            <ac:spMk id="2" creationId="{7CEDFE5C-DD95-4438-94E6-EA3BE3E0D2BB}"/>
          </ac:spMkLst>
        </pc:spChg>
        <pc:spChg chg="mod">
          <ac:chgData name="Vamshy N K" userId="deb8a7a96bb93aee" providerId="LiveId" clId="{D371A4DC-6860-46B0-A772-88D605855B70}" dt="2025-05-14T06:59:26.040" v="167"/>
          <ac:spMkLst>
            <pc:docMk/>
            <pc:sldMk cId="2208479749" sldId="269"/>
            <ac:spMk id="3" creationId="{54A21E35-4B76-4CCA-855A-184BD77AC929}"/>
          </ac:spMkLst>
        </pc:spChg>
        <pc:picChg chg="mod modCrop">
          <ac:chgData name="Vamshy N K" userId="deb8a7a96bb93aee" providerId="LiveId" clId="{D371A4DC-6860-46B0-A772-88D605855B70}" dt="2025-05-14T06:52:57.178" v="75" actId="1076"/>
          <ac:picMkLst>
            <pc:docMk/>
            <pc:sldMk cId="2208479749" sldId="269"/>
            <ac:picMk id="5" creationId="{4634BCB9-B358-4A8A-BF77-D19D15C21285}"/>
          </ac:picMkLst>
        </pc:picChg>
      </pc:sldChg>
      <pc:sldChg chg="modSp mod">
        <pc:chgData name="Vamshy N K" userId="deb8a7a96bb93aee" providerId="LiveId" clId="{D371A4DC-6860-46B0-A772-88D605855B70}" dt="2025-05-14T06:59:26.040" v="167"/>
        <pc:sldMkLst>
          <pc:docMk/>
          <pc:sldMk cId="4162189268" sldId="270"/>
        </pc:sldMkLst>
        <pc:spChg chg="mod">
          <ac:chgData name="Vamshy N K" userId="deb8a7a96bb93aee" providerId="LiveId" clId="{D371A4DC-6860-46B0-A772-88D605855B70}" dt="2025-05-14T06:59:26.040" v="167"/>
          <ac:spMkLst>
            <pc:docMk/>
            <pc:sldMk cId="4162189268" sldId="270"/>
            <ac:spMk id="2" creationId="{CC1391B5-4453-476D-9383-40FF2858F842}"/>
          </ac:spMkLst>
        </pc:spChg>
        <pc:spChg chg="mod">
          <ac:chgData name="Vamshy N K" userId="deb8a7a96bb93aee" providerId="LiveId" clId="{D371A4DC-6860-46B0-A772-88D605855B70}" dt="2025-05-14T06:53:19.588" v="78" actId="1076"/>
          <ac:spMkLst>
            <pc:docMk/>
            <pc:sldMk cId="4162189268" sldId="270"/>
            <ac:spMk id="3" creationId="{EF20DFAA-0EF8-47A2-B520-FA15451F28C6}"/>
          </ac:spMkLst>
        </pc:spChg>
        <pc:picChg chg="mod modCrop">
          <ac:chgData name="Vamshy N K" userId="deb8a7a96bb93aee" providerId="LiveId" clId="{D371A4DC-6860-46B0-A772-88D605855B70}" dt="2025-05-14T06:53:22.934" v="79" actId="1076"/>
          <ac:picMkLst>
            <pc:docMk/>
            <pc:sldMk cId="4162189268" sldId="270"/>
            <ac:picMk id="5" creationId="{82032EB6-4B7B-4B72-A85E-BEB27E4C870B}"/>
          </ac:picMkLst>
        </pc:picChg>
      </pc:sldChg>
      <pc:sldChg chg="modSp mod">
        <pc:chgData name="Vamshy N K" userId="deb8a7a96bb93aee" providerId="LiveId" clId="{D371A4DC-6860-46B0-A772-88D605855B70}" dt="2025-05-14T07:00:21.674" v="176" actId="1036"/>
        <pc:sldMkLst>
          <pc:docMk/>
          <pc:sldMk cId="33134039" sldId="271"/>
        </pc:sldMkLst>
        <pc:spChg chg="mod">
          <ac:chgData name="Vamshy N K" userId="deb8a7a96bb93aee" providerId="LiveId" clId="{D371A4DC-6860-46B0-A772-88D605855B70}" dt="2025-05-14T06:53:35.899" v="81" actId="1076"/>
          <ac:spMkLst>
            <pc:docMk/>
            <pc:sldMk cId="33134039" sldId="271"/>
            <ac:spMk id="2" creationId="{133F7121-0475-48A5-A62E-14C1DB348005}"/>
          </ac:spMkLst>
        </pc:spChg>
        <pc:spChg chg="mod">
          <ac:chgData name="Vamshy N K" userId="deb8a7a96bb93aee" providerId="LiveId" clId="{D371A4DC-6860-46B0-A772-88D605855B70}" dt="2025-05-14T06:59:26.040" v="167"/>
          <ac:spMkLst>
            <pc:docMk/>
            <pc:sldMk cId="33134039" sldId="271"/>
            <ac:spMk id="3" creationId="{0C7C82C6-1F0A-427B-9161-9AF11783A916}"/>
          </ac:spMkLst>
        </pc:spChg>
        <pc:picChg chg="mod modCrop">
          <ac:chgData name="Vamshy N K" userId="deb8a7a96bb93aee" providerId="LiveId" clId="{D371A4DC-6860-46B0-A772-88D605855B70}" dt="2025-05-14T07:00:21.674" v="176" actId="1036"/>
          <ac:picMkLst>
            <pc:docMk/>
            <pc:sldMk cId="33134039" sldId="271"/>
            <ac:picMk id="5" creationId="{918F1546-EF44-406F-A7AC-565FAF84E7F4}"/>
          </ac:picMkLst>
        </pc:picChg>
      </pc:sldChg>
      <pc:sldChg chg="modSp mod">
        <pc:chgData name="Vamshy N K" userId="deb8a7a96bb93aee" providerId="LiveId" clId="{D371A4DC-6860-46B0-A772-88D605855B70}" dt="2025-05-14T06:59:26.040" v="167"/>
        <pc:sldMkLst>
          <pc:docMk/>
          <pc:sldMk cId="4072827591" sldId="272"/>
        </pc:sldMkLst>
        <pc:spChg chg="mod">
          <ac:chgData name="Vamshy N K" userId="deb8a7a96bb93aee" providerId="LiveId" clId="{D371A4DC-6860-46B0-A772-88D605855B70}" dt="2025-05-14T06:59:26.040" v="167"/>
          <ac:spMkLst>
            <pc:docMk/>
            <pc:sldMk cId="4072827591" sldId="272"/>
            <ac:spMk id="2" creationId="{558619A8-F687-4D2A-AC80-FCE1EE1ED902}"/>
          </ac:spMkLst>
        </pc:spChg>
        <pc:spChg chg="mod">
          <ac:chgData name="Vamshy N K" userId="deb8a7a96bb93aee" providerId="LiveId" clId="{D371A4DC-6860-46B0-A772-88D605855B70}" dt="2025-05-14T06:59:26.040" v="167"/>
          <ac:spMkLst>
            <pc:docMk/>
            <pc:sldMk cId="4072827591" sldId="272"/>
            <ac:spMk id="3" creationId="{4F6713F2-A0A8-4BD2-B643-30E4D8C0E997}"/>
          </ac:spMkLst>
        </pc:spChg>
        <pc:picChg chg="mod modCrop">
          <ac:chgData name="Vamshy N K" userId="deb8a7a96bb93aee" providerId="LiveId" clId="{D371A4DC-6860-46B0-A772-88D605855B70}" dt="2025-05-14T06:53:57.304" v="84" actId="1076"/>
          <ac:picMkLst>
            <pc:docMk/>
            <pc:sldMk cId="4072827591" sldId="272"/>
            <ac:picMk id="5" creationId="{89F102D2-2F67-4D3A-86E7-D2D7F2721702}"/>
          </ac:picMkLst>
        </pc:picChg>
      </pc:sldChg>
      <pc:sldChg chg="modSp mod">
        <pc:chgData name="Vamshy N K" userId="deb8a7a96bb93aee" providerId="LiveId" clId="{D371A4DC-6860-46B0-A772-88D605855B70}" dt="2025-05-14T07:00:29.350" v="177" actId="1076"/>
        <pc:sldMkLst>
          <pc:docMk/>
          <pc:sldMk cId="3452235884" sldId="273"/>
        </pc:sldMkLst>
        <pc:spChg chg="mod">
          <ac:chgData name="Vamshy N K" userId="deb8a7a96bb93aee" providerId="LiveId" clId="{D371A4DC-6860-46B0-A772-88D605855B70}" dt="2025-05-14T06:59:26.040" v="167"/>
          <ac:spMkLst>
            <pc:docMk/>
            <pc:sldMk cId="3452235884" sldId="273"/>
            <ac:spMk id="2" creationId="{64B96CCC-0DE8-4661-A4C6-BB1D3FDBCC85}"/>
          </ac:spMkLst>
        </pc:spChg>
        <pc:spChg chg="mod">
          <ac:chgData name="Vamshy N K" userId="deb8a7a96bb93aee" providerId="LiveId" clId="{D371A4DC-6860-46B0-A772-88D605855B70}" dt="2025-05-14T06:59:26.040" v="167"/>
          <ac:spMkLst>
            <pc:docMk/>
            <pc:sldMk cId="3452235884" sldId="273"/>
            <ac:spMk id="3" creationId="{520F58B1-9A23-453B-9983-F55E6E0591FB}"/>
          </ac:spMkLst>
        </pc:spChg>
        <pc:picChg chg="mod modCrop">
          <ac:chgData name="Vamshy N K" userId="deb8a7a96bb93aee" providerId="LiveId" clId="{D371A4DC-6860-46B0-A772-88D605855B70}" dt="2025-05-14T07:00:29.350" v="177" actId="1076"/>
          <ac:picMkLst>
            <pc:docMk/>
            <pc:sldMk cId="3452235884" sldId="273"/>
            <ac:picMk id="5" creationId="{48871566-C207-4FB9-B37C-C2E2947B0901}"/>
          </ac:picMkLst>
        </pc:picChg>
      </pc:sldChg>
      <pc:sldChg chg="modSp mod">
        <pc:chgData name="Vamshy N K" userId="deb8a7a96bb93aee" providerId="LiveId" clId="{D371A4DC-6860-46B0-A772-88D605855B70}" dt="2025-05-14T06:59:26.040" v="167"/>
        <pc:sldMkLst>
          <pc:docMk/>
          <pc:sldMk cId="2925727926" sldId="274"/>
        </pc:sldMkLst>
        <pc:spChg chg="mod">
          <ac:chgData name="Vamshy N K" userId="deb8a7a96bb93aee" providerId="LiveId" clId="{D371A4DC-6860-46B0-A772-88D605855B70}" dt="2025-05-14T06:59:26.040" v="167"/>
          <ac:spMkLst>
            <pc:docMk/>
            <pc:sldMk cId="2925727926" sldId="274"/>
            <ac:spMk id="2" creationId="{7BA42594-000F-423E-9041-9E5F3BB5CAC8}"/>
          </ac:spMkLst>
        </pc:spChg>
        <pc:spChg chg="mod">
          <ac:chgData name="Vamshy N K" userId="deb8a7a96bb93aee" providerId="LiveId" clId="{D371A4DC-6860-46B0-A772-88D605855B70}" dt="2025-05-14T06:59:26.040" v="167"/>
          <ac:spMkLst>
            <pc:docMk/>
            <pc:sldMk cId="2925727926" sldId="274"/>
            <ac:spMk id="3" creationId="{A0B34FCB-381A-4B03-848C-7C19D56CF128}"/>
          </ac:spMkLst>
        </pc:spChg>
        <pc:picChg chg="mod modCrop">
          <ac:chgData name="Vamshy N K" userId="deb8a7a96bb93aee" providerId="LiveId" clId="{D371A4DC-6860-46B0-A772-88D605855B70}" dt="2025-05-14T06:54:24.558" v="88" actId="1076"/>
          <ac:picMkLst>
            <pc:docMk/>
            <pc:sldMk cId="2925727926" sldId="274"/>
            <ac:picMk id="5" creationId="{B32CFD39-DD53-434D-9343-45C8D8E0D7C2}"/>
          </ac:picMkLst>
        </pc:picChg>
      </pc:sldChg>
      <pc:sldChg chg="modSp mod">
        <pc:chgData name="Vamshy N K" userId="deb8a7a96bb93aee" providerId="LiveId" clId="{D371A4DC-6860-46B0-A772-88D605855B70}" dt="2025-05-14T07:00:37.485" v="178" actId="1076"/>
        <pc:sldMkLst>
          <pc:docMk/>
          <pc:sldMk cId="2988390271" sldId="275"/>
        </pc:sldMkLst>
        <pc:spChg chg="mod">
          <ac:chgData name="Vamshy N K" userId="deb8a7a96bb93aee" providerId="LiveId" clId="{D371A4DC-6860-46B0-A772-88D605855B70}" dt="2025-05-14T06:59:26.040" v="167"/>
          <ac:spMkLst>
            <pc:docMk/>
            <pc:sldMk cId="2988390271" sldId="275"/>
            <ac:spMk id="2" creationId="{97AF9B4A-A3B7-46D3-8F21-72C04C4669BA}"/>
          </ac:spMkLst>
        </pc:spChg>
        <pc:picChg chg="mod modCrop">
          <ac:chgData name="Vamshy N K" userId="deb8a7a96bb93aee" providerId="LiveId" clId="{D371A4DC-6860-46B0-A772-88D605855B70}" dt="2025-05-14T07:00:37.485" v="178" actId="1076"/>
          <ac:picMkLst>
            <pc:docMk/>
            <pc:sldMk cId="2988390271" sldId="275"/>
            <ac:picMk id="5" creationId="{0D4F3EC0-35D1-46CE-8DA5-60393493DD40}"/>
          </ac:picMkLst>
        </pc:picChg>
      </pc:sldChg>
      <pc:sldChg chg="modSp mod">
        <pc:chgData name="Vamshy N K" userId="deb8a7a96bb93aee" providerId="LiveId" clId="{D371A4DC-6860-46B0-A772-88D605855B70}" dt="2025-05-14T06:59:26.040" v="167"/>
        <pc:sldMkLst>
          <pc:docMk/>
          <pc:sldMk cId="728816198" sldId="276"/>
        </pc:sldMkLst>
        <pc:spChg chg="mod">
          <ac:chgData name="Vamshy N K" userId="deb8a7a96bb93aee" providerId="LiveId" clId="{D371A4DC-6860-46B0-A772-88D605855B70}" dt="2025-05-14T06:59:26.040" v="167"/>
          <ac:spMkLst>
            <pc:docMk/>
            <pc:sldMk cId="728816198" sldId="276"/>
            <ac:spMk id="2" creationId="{8D5BE733-B528-4691-9B12-442FFFAE390A}"/>
          </ac:spMkLst>
        </pc:spChg>
        <pc:spChg chg="mod">
          <ac:chgData name="Vamshy N K" userId="deb8a7a96bb93aee" providerId="LiveId" clId="{D371A4DC-6860-46B0-A772-88D605855B70}" dt="2025-05-14T06:59:26.040" v="167"/>
          <ac:spMkLst>
            <pc:docMk/>
            <pc:sldMk cId="728816198" sldId="276"/>
            <ac:spMk id="3" creationId="{AA09798E-9BF0-47EE-8497-89E62D690E20}"/>
          </ac:spMkLst>
        </pc:spChg>
        <pc:picChg chg="mod modCrop">
          <ac:chgData name="Vamshy N K" userId="deb8a7a96bb93aee" providerId="LiveId" clId="{D371A4DC-6860-46B0-A772-88D605855B70}" dt="2025-05-14T06:54:51.667" v="92" actId="1076"/>
          <ac:picMkLst>
            <pc:docMk/>
            <pc:sldMk cId="728816198" sldId="276"/>
            <ac:picMk id="5" creationId="{4DDC849C-A227-4033-B59E-EBECBEF2102B}"/>
          </ac:picMkLst>
        </pc:picChg>
      </pc:sldChg>
      <pc:sldChg chg="modSp mod">
        <pc:chgData name="Vamshy N K" userId="deb8a7a96bb93aee" providerId="LiveId" clId="{D371A4DC-6860-46B0-A772-88D605855B70}" dt="2025-05-14T06:59:26.246" v="169" actId="27636"/>
        <pc:sldMkLst>
          <pc:docMk/>
          <pc:sldMk cId="2517689004" sldId="277"/>
        </pc:sldMkLst>
        <pc:spChg chg="mod">
          <ac:chgData name="Vamshy N K" userId="deb8a7a96bb93aee" providerId="LiveId" clId="{D371A4DC-6860-46B0-A772-88D605855B70}" dt="2025-05-14T06:59:26.246" v="169" actId="27636"/>
          <ac:spMkLst>
            <pc:docMk/>
            <pc:sldMk cId="2517689004" sldId="277"/>
            <ac:spMk id="2" creationId="{FA5CB508-8330-4EB6-8FF4-46CC39A0C046}"/>
          </ac:spMkLst>
        </pc:spChg>
        <pc:spChg chg="mod">
          <ac:chgData name="Vamshy N K" userId="deb8a7a96bb93aee" providerId="LiveId" clId="{D371A4DC-6860-46B0-A772-88D605855B70}" dt="2025-05-14T06:59:26.040" v="167"/>
          <ac:spMkLst>
            <pc:docMk/>
            <pc:sldMk cId="2517689004" sldId="277"/>
            <ac:spMk id="3" creationId="{12A7C009-8036-413B-963E-764D4BEEC260}"/>
          </ac:spMkLst>
        </pc:spChg>
        <pc:picChg chg="mod modCrop">
          <ac:chgData name="Vamshy N K" userId="deb8a7a96bb93aee" providerId="LiveId" clId="{D371A4DC-6860-46B0-A772-88D605855B70}" dt="2025-05-14T06:55:24.953" v="95" actId="1076"/>
          <ac:picMkLst>
            <pc:docMk/>
            <pc:sldMk cId="2517689004" sldId="277"/>
            <ac:picMk id="8" creationId="{FCD9FCBC-00B4-405B-8314-CE7D9423D1F3}"/>
          </ac:picMkLst>
        </pc:picChg>
      </pc:sldChg>
      <pc:sldChg chg="modSp mod">
        <pc:chgData name="Vamshy N K" userId="deb8a7a96bb93aee" providerId="LiveId" clId="{D371A4DC-6860-46B0-A772-88D605855B70}" dt="2025-05-14T06:59:26.040" v="167"/>
        <pc:sldMkLst>
          <pc:docMk/>
          <pc:sldMk cId="2242424696" sldId="278"/>
        </pc:sldMkLst>
        <pc:spChg chg="mod">
          <ac:chgData name="Vamshy N K" userId="deb8a7a96bb93aee" providerId="LiveId" clId="{D371A4DC-6860-46B0-A772-88D605855B70}" dt="2025-05-14T06:59:26.040" v="167"/>
          <ac:spMkLst>
            <pc:docMk/>
            <pc:sldMk cId="2242424696" sldId="278"/>
            <ac:spMk id="2" creationId="{BAD44413-AF65-43A7-944B-24D5E192A5BB}"/>
          </ac:spMkLst>
        </pc:spChg>
        <pc:spChg chg="mod">
          <ac:chgData name="Vamshy N K" userId="deb8a7a96bb93aee" providerId="LiveId" clId="{D371A4DC-6860-46B0-A772-88D605855B70}" dt="2025-05-14T06:59:26.040" v="167"/>
          <ac:spMkLst>
            <pc:docMk/>
            <pc:sldMk cId="2242424696" sldId="278"/>
            <ac:spMk id="3" creationId="{40C43278-670A-49DC-B89E-F18B72D194B3}"/>
          </ac:spMkLst>
        </pc:spChg>
        <pc:picChg chg="mod modCrop">
          <ac:chgData name="Vamshy N K" userId="deb8a7a96bb93aee" providerId="LiveId" clId="{D371A4DC-6860-46B0-A772-88D605855B70}" dt="2025-05-14T06:55:38.897" v="97" actId="1076"/>
          <ac:picMkLst>
            <pc:docMk/>
            <pc:sldMk cId="2242424696" sldId="278"/>
            <ac:picMk id="5" creationId="{CBBD5870-900E-43A0-99DF-262C8284429F}"/>
          </ac:picMkLst>
        </pc:picChg>
      </pc:sldChg>
      <pc:sldChg chg="modSp mod">
        <pc:chgData name="Vamshy N K" userId="deb8a7a96bb93aee" providerId="LiveId" clId="{D371A4DC-6860-46B0-A772-88D605855B70}" dt="2025-05-14T06:59:26.040" v="167"/>
        <pc:sldMkLst>
          <pc:docMk/>
          <pc:sldMk cId="1011009088" sldId="279"/>
        </pc:sldMkLst>
        <pc:spChg chg="mod">
          <ac:chgData name="Vamshy N K" userId="deb8a7a96bb93aee" providerId="LiveId" clId="{D371A4DC-6860-46B0-A772-88D605855B70}" dt="2025-05-14T06:59:26.040" v="167"/>
          <ac:spMkLst>
            <pc:docMk/>
            <pc:sldMk cId="1011009088" sldId="279"/>
            <ac:spMk id="3" creationId="{FB9B2C04-01FE-4E27-AD62-5A73443ED1C1}"/>
          </ac:spMkLst>
        </pc:spChg>
        <pc:picChg chg="mod modCrop">
          <ac:chgData name="Vamshy N K" userId="deb8a7a96bb93aee" providerId="LiveId" clId="{D371A4DC-6860-46B0-A772-88D605855B70}" dt="2025-05-14T06:55:56.784" v="99" actId="1076"/>
          <ac:picMkLst>
            <pc:docMk/>
            <pc:sldMk cId="1011009088" sldId="279"/>
            <ac:picMk id="5" creationId="{D97676A3-0C19-4993-9D75-B92F4B6D31F5}"/>
          </ac:picMkLst>
        </pc:picChg>
      </pc:sldChg>
      <pc:sldChg chg="modSp mod">
        <pc:chgData name="Vamshy N K" userId="deb8a7a96bb93aee" providerId="LiveId" clId="{D371A4DC-6860-46B0-A772-88D605855B70}" dt="2025-05-14T06:59:26.040" v="167"/>
        <pc:sldMkLst>
          <pc:docMk/>
          <pc:sldMk cId="1493936418" sldId="280"/>
        </pc:sldMkLst>
        <pc:spChg chg="mod">
          <ac:chgData name="Vamshy N K" userId="deb8a7a96bb93aee" providerId="LiveId" clId="{D371A4DC-6860-46B0-A772-88D605855B70}" dt="2025-05-14T06:59:26.040" v="167"/>
          <ac:spMkLst>
            <pc:docMk/>
            <pc:sldMk cId="1493936418" sldId="280"/>
            <ac:spMk id="2" creationId="{0F8C1B03-0DF8-4D84-8061-98CCE2501FCB}"/>
          </ac:spMkLst>
        </pc:spChg>
        <pc:spChg chg="mod">
          <ac:chgData name="Vamshy N K" userId="deb8a7a96bb93aee" providerId="LiveId" clId="{D371A4DC-6860-46B0-A772-88D605855B70}" dt="2025-05-14T06:59:26.040" v="167"/>
          <ac:spMkLst>
            <pc:docMk/>
            <pc:sldMk cId="1493936418" sldId="280"/>
            <ac:spMk id="3" creationId="{23928E67-958F-4D4D-9333-D53DE3A476E6}"/>
          </ac:spMkLst>
        </pc:spChg>
        <pc:picChg chg="mod modCrop">
          <ac:chgData name="Vamshy N K" userId="deb8a7a96bb93aee" providerId="LiveId" clId="{D371A4DC-6860-46B0-A772-88D605855B70}" dt="2025-05-14T06:56:10.428" v="101" actId="1076"/>
          <ac:picMkLst>
            <pc:docMk/>
            <pc:sldMk cId="1493936418" sldId="280"/>
            <ac:picMk id="6" creationId="{D1B9DB4A-2CE3-48E6-B42F-C68F77148652}"/>
          </ac:picMkLst>
        </pc:picChg>
      </pc:sldChg>
      <pc:sldChg chg="modSp mod">
        <pc:chgData name="Vamshy N K" userId="deb8a7a96bb93aee" providerId="LiveId" clId="{D371A4DC-6860-46B0-A772-88D605855B70}" dt="2025-05-14T06:59:26.040" v="167"/>
        <pc:sldMkLst>
          <pc:docMk/>
          <pc:sldMk cId="1910819343" sldId="281"/>
        </pc:sldMkLst>
        <pc:spChg chg="mod">
          <ac:chgData name="Vamshy N K" userId="deb8a7a96bb93aee" providerId="LiveId" clId="{D371A4DC-6860-46B0-A772-88D605855B70}" dt="2025-05-14T06:59:26.040" v="167"/>
          <ac:spMkLst>
            <pc:docMk/>
            <pc:sldMk cId="1910819343" sldId="281"/>
            <ac:spMk id="2" creationId="{AE88F0B5-091E-498B-8998-B902B42C345B}"/>
          </ac:spMkLst>
        </pc:spChg>
        <pc:spChg chg="mod">
          <ac:chgData name="Vamshy N K" userId="deb8a7a96bb93aee" providerId="LiveId" clId="{D371A4DC-6860-46B0-A772-88D605855B70}" dt="2025-05-14T06:59:26.040" v="167"/>
          <ac:spMkLst>
            <pc:docMk/>
            <pc:sldMk cId="1910819343" sldId="281"/>
            <ac:spMk id="3" creationId="{AC03B3FA-1D52-47D5-A9DD-0FEFA686E643}"/>
          </ac:spMkLst>
        </pc:spChg>
        <pc:picChg chg="mod modCrop">
          <ac:chgData name="Vamshy N K" userId="deb8a7a96bb93aee" providerId="LiveId" clId="{D371A4DC-6860-46B0-A772-88D605855B70}" dt="2025-05-14T06:56:33.654" v="104" actId="1076"/>
          <ac:picMkLst>
            <pc:docMk/>
            <pc:sldMk cId="1910819343" sldId="281"/>
            <ac:picMk id="5" creationId="{31B7F2C7-A34F-4179-90CC-D1BF341F50EE}"/>
          </ac:picMkLst>
        </pc:picChg>
      </pc:sldChg>
      <pc:sldChg chg="modSp mod">
        <pc:chgData name="Vamshy N K" userId="deb8a7a96bb93aee" providerId="LiveId" clId="{D371A4DC-6860-46B0-A772-88D605855B70}" dt="2025-05-14T07:00:52.276" v="179" actId="1076"/>
        <pc:sldMkLst>
          <pc:docMk/>
          <pc:sldMk cId="557291825" sldId="282"/>
        </pc:sldMkLst>
        <pc:spChg chg="mod">
          <ac:chgData name="Vamshy N K" userId="deb8a7a96bb93aee" providerId="LiveId" clId="{D371A4DC-6860-46B0-A772-88D605855B70}" dt="2025-05-14T06:59:26.262" v="170" actId="27636"/>
          <ac:spMkLst>
            <pc:docMk/>
            <pc:sldMk cId="557291825" sldId="282"/>
            <ac:spMk id="2" creationId="{CC6AE257-2D06-466F-9360-56AF655B4B7C}"/>
          </ac:spMkLst>
        </pc:spChg>
        <pc:spChg chg="mod">
          <ac:chgData name="Vamshy N K" userId="deb8a7a96bb93aee" providerId="LiveId" clId="{D371A4DC-6860-46B0-A772-88D605855B70}" dt="2025-05-14T06:59:26.040" v="167"/>
          <ac:spMkLst>
            <pc:docMk/>
            <pc:sldMk cId="557291825" sldId="282"/>
            <ac:spMk id="3" creationId="{B8E4B47F-DAA0-48D8-9720-47E1042D30C5}"/>
          </ac:spMkLst>
        </pc:spChg>
        <pc:picChg chg="mod modCrop">
          <ac:chgData name="Vamshy N K" userId="deb8a7a96bb93aee" providerId="LiveId" clId="{D371A4DC-6860-46B0-A772-88D605855B70}" dt="2025-05-14T07:00:52.276" v="179" actId="1076"/>
          <ac:picMkLst>
            <pc:docMk/>
            <pc:sldMk cId="557291825" sldId="282"/>
            <ac:picMk id="5" creationId="{91B6FE07-1F64-4C5F-BBFC-79A073B024E4}"/>
          </ac:picMkLst>
        </pc:picChg>
      </pc:sldChg>
      <pc:sldChg chg="modSp mod">
        <pc:chgData name="Vamshy N K" userId="deb8a7a96bb93aee" providerId="LiveId" clId="{D371A4DC-6860-46B0-A772-88D605855B70}" dt="2025-05-14T06:59:26.269" v="171" actId="27636"/>
        <pc:sldMkLst>
          <pc:docMk/>
          <pc:sldMk cId="3557906908" sldId="283"/>
        </pc:sldMkLst>
        <pc:spChg chg="mod">
          <ac:chgData name="Vamshy N K" userId="deb8a7a96bb93aee" providerId="LiveId" clId="{D371A4DC-6860-46B0-A772-88D605855B70}" dt="2025-05-14T06:59:26.269" v="171" actId="27636"/>
          <ac:spMkLst>
            <pc:docMk/>
            <pc:sldMk cId="3557906908" sldId="283"/>
            <ac:spMk id="2" creationId="{A8F35576-6AF9-4EE1-9C2F-2E6689EF532C}"/>
          </ac:spMkLst>
        </pc:spChg>
        <pc:spChg chg="mod">
          <ac:chgData name="Vamshy N K" userId="deb8a7a96bb93aee" providerId="LiveId" clId="{D371A4DC-6860-46B0-A772-88D605855B70}" dt="2025-05-14T06:59:26.040" v="167"/>
          <ac:spMkLst>
            <pc:docMk/>
            <pc:sldMk cId="3557906908" sldId="283"/>
            <ac:spMk id="3" creationId="{7521A9A7-AB94-4285-9D55-3FEBA0704F5B}"/>
          </ac:spMkLst>
        </pc:spChg>
        <pc:picChg chg="mod modCrop">
          <ac:chgData name="Vamshy N K" userId="deb8a7a96bb93aee" providerId="LiveId" clId="{D371A4DC-6860-46B0-A772-88D605855B70}" dt="2025-05-14T06:57:10.535" v="109" actId="1076"/>
          <ac:picMkLst>
            <pc:docMk/>
            <pc:sldMk cId="3557906908" sldId="283"/>
            <ac:picMk id="5" creationId="{72130EC3-D54D-445F-9B95-84E5E5FCCB01}"/>
          </ac:picMkLst>
        </pc:picChg>
      </pc:sldChg>
      <pc:sldChg chg="modSp mod">
        <pc:chgData name="Vamshy N K" userId="deb8a7a96bb93aee" providerId="LiveId" clId="{D371A4DC-6860-46B0-A772-88D605855B70}" dt="2025-05-14T06:59:26.040" v="167"/>
        <pc:sldMkLst>
          <pc:docMk/>
          <pc:sldMk cId="1692450066" sldId="284"/>
        </pc:sldMkLst>
        <pc:spChg chg="mod">
          <ac:chgData name="Vamshy N K" userId="deb8a7a96bb93aee" providerId="LiveId" clId="{D371A4DC-6860-46B0-A772-88D605855B70}" dt="2025-05-14T06:59:26.040" v="167"/>
          <ac:spMkLst>
            <pc:docMk/>
            <pc:sldMk cId="1692450066" sldId="284"/>
            <ac:spMk id="2" creationId="{61F612EE-06A9-48AA-A740-FE692391FC49}"/>
          </ac:spMkLst>
        </pc:spChg>
        <pc:spChg chg="mod">
          <ac:chgData name="Vamshy N K" userId="deb8a7a96bb93aee" providerId="LiveId" clId="{D371A4DC-6860-46B0-A772-88D605855B70}" dt="2025-05-14T06:59:26.040" v="167"/>
          <ac:spMkLst>
            <pc:docMk/>
            <pc:sldMk cId="1692450066" sldId="284"/>
            <ac:spMk id="3" creationId="{E7404BEE-E05E-45AA-A08B-2ABA53EA7757}"/>
          </ac:spMkLst>
        </pc:spChg>
        <pc:picChg chg="mod modCrop">
          <ac:chgData name="Vamshy N K" userId="deb8a7a96bb93aee" providerId="LiveId" clId="{D371A4DC-6860-46B0-A772-88D605855B70}" dt="2025-05-14T06:57:25.128" v="111" actId="1076"/>
          <ac:picMkLst>
            <pc:docMk/>
            <pc:sldMk cId="1692450066" sldId="284"/>
            <ac:picMk id="5" creationId="{DD27B2E2-ABF4-489B-B0A0-2A7BE8F11F8D}"/>
          </ac:picMkLst>
        </pc:picChg>
      </pc:sldChg>
      <pc:sldChg chg="modSp mod">
        <pc:chgData name="Vamshy N K" userId="deb8a7a96bb93aee" providerId="LiveId" clId="{D371A4DC-6860-46B0-A772-88D605855B70}" dt="2025-05-14T06:59:26.040" v="167"/>
        <pc:sldMkLst>
          <pc:docMk/>
          <pc:sldMk cId="2857619965" sldId="285"/>
        </pc:sldMkLst>
        <pc:spChg chg="mod">
          <ac:chgData name="Vamshy N K" userId="deb8a7a96bb93aee" providerId="LiveId" clId="{D371A4DC-6860-46B0-A772-88D605855B70}" dt="2025-05-14T06:59:26.040" v="167"/>
          <ac:spMkLst>
            <pc:docMk/>
            <pc:sldMk cId="2857619965" sldId="285"/>
            <ac:spMk id="2" creationId="{15467358-D13B-4491-9A01-E8F7A5677BCB}"/>
          </ac:spMkLst>
        </pc:spChg>
        <pc:spChg chg="mod">
          <ac:chgData name="Vamshy N K" userId="deb8a7a96bb93aee" providerId="LiveId" clId="{D371A4DC-6860-46B0-A772-88D605855B70}" dt="2025-05-14T06:59:26.040" v="167"/>
          <ac:spMkLst>
            <pc:docMk/>
            <pc:sldMk cId="2857619965" sldId="285"/>
            <ac:spMk id="3" creationId="{EA1EA39B-0AF1-47CB-9EE9-D56DF92C29D5}"/>
          </ac:spMkLst>
        </pc:spChg>
        <pc:picChg chg="mod modCrop">
          <ac:chgData name="Vamshy N K" userId="deb8a7a96bb93aee" providerId="LiveId" clId="{D371A4DC-6860-46B0-A772-88D605855B70}" dt="2025-05-14T06:57:37.180" v="113" actId="1076"/>
          <ac:picMkLst>
            <pc:docMk/>
            <pc:sldMk cId="2857619965" sldId="285"/>
            <ac:picMk id="5" creationId="{9D52B3E7-F5D5-4C8C-ACA4-718DB954A305}"/>
          </ac:picMkLst>
        </pc:picChg>
      </pc:sldChg>
      <pc:sldChg chg="modSp mod">
        <pc:chgData name="Vamshy N K" userId="deb8a7a96bb93aee" providerId="LiveId" clId="{D371A4DC-6860-46B0-A772-88D605855B70}" dt="2025-05-14T06:59:26.040" v="167"/>
        <pc:sldMkLst>
          <pc:docMk/>
          <pc:sldMk cId="2387381485" sldId="286"/>
        </pc:sldMkLst>
        <pc:spChg chg="mod">
          <ac:chgData name="Vamshy N K" userId="deb8a7a96bb93aee" providerId="LiveId" clId="{D371A4DC-6860-46B0-A772-88D605855B70}" dt="2025-05-14T06:57:47.531" v="115" actId="1076"/>
          <ac:spMkLst>
            <pc:docMk/>
            <pc:sldMk cId="2387381485" sldId="286"/>
            <ac:spMk id="2" creationId="{3282EFF6-F85B-4212-8B13-C2C71F7ACE4C}"/>
          </ac:spMkLst>
        </pc:spChg>
        <pc:spChg chg="mod">
          <ac:chgData name="Vamshy N K" userId="deb8a7a96bb93aee" providerId="LiveId" clId="{D371A4DC-6860-46B0-A772-88D605855B70}" dt="2025-05-14T06:59:26.040" v="167"/>
          <ac:spMkLst>
            <pc:docMk/>
            <pc:sldMk cId="2387381485" sldId="286"/>
            <ac:spMk id="3" creationId="{747E0BB3-9136-4359-B88D-31661F117300}"/>
          </ac:spMkLst>
        </pc:spChg>
        <pc:picChg chg="mod modCrop">
          <ac:chgData name="Vamshy N K" userId="deb8a7a96bb93aee" providerId="LiveId" clId="{D371A4DC-6860-46B0-A772-88D605855B70}" dt="2025-05-14T06:57:50.483" v="116" actId="1076"/>
          <ac:picMkLst>
            <pc:docMk/>
            <pc:sldMk cId="2387381485" sldId="286"/>
            <ac:picMk id="5" creationId="{1DD519D7-084F-49C8-AF95-AAC557E2DBD7}"/>
          </ac:picMkLst>
        </pc:picChg>
      </pc:sldChg>
      <pc:sldChg chg="modSp mod">
        <pc:chgData name="Vamshy N K" userId="deb8a7a96bb93aee" providerId="LiveId" clId="{D371A4DC-6860-46B0-A772-88D605855B70}" dt="2025-05-14T06:59:26.040" v="167"/>
        <pc:sldMkLst>
          <pc:docMk/>
          <pc:sldMk cId="2103646601" sldId="287"/>
        </pc:sldMkLst>
        <pc:spChg chg="mod">
          <ac:chgData name="Vamshy N K" userId="deb8a7a96bb93aee" providerId="LiveId" clId="{D371A4DC-6860-46B0-A772-88D605855B70}" dt="2025-05-14T06:58:00.521" v="118" actId="1076"/>
          <ac:spMkLst>
            <pc:docMk/>
            <pc:sldMk cId="2103646601" sldId="287"/>
            <ac:spMk id="2" creationId="{7F98991B-30BB-43BE-9C88-A69021D619E1}"/>
          </ac:spMkLst>
        </pc:spChg>
        <pc:spChg chg="mod">
          <ac:chgData name="Vamshy N K" userId="deb8a7a96bb93aee" providerId="LiveId" clId="{D371A4DC-6860-46B0-A772-88D605855B70}" dt="2025-05-14T06:59:26.040" v="167"/>
          <ac:spMkLst>
            <pc:docMk/>
            <pc:sldMk cId="2103646601" sldId="287"/>
            <ac:spMk id="3" creationId="{C0E8BB02-7F4A-4B44-8908-09AAC1479521}"/>
          </ac:spMkLst>
        </pc:spChg>
        <pc:picChg chg="mod modCrop">
          <ac:chgData name="Vamshy N K" userId="deb8a7a96bb93aee" providerId="LiveId" clId="{D371A4DC-6860-46B0-A772-88D605855B70}" dt="2025-05-14T06:58:03.301" v="119" actId="1076"/>
          <ac:picMkLst>
            <pc:docMk/>
            <pc:sldMk cId="2103646601" sldId="287"/>
            <ac:picMk id="5" creationId="{02451F95-0119-48FA-84C9-1D8C58056956}"/>
          </ac:picMkLst>
        </pc:picChg>
      </pc:sldChg>
      <pc:sldChg chg="modSp mod">
        <pc:chgData name="Vamshy N K" userId="deb8a7a96bb93aee" providerId="LiveId" clId="{D371A4DC-6860-46B0-A772-88D605855B70}" dt="2025-05-14T06:59:26.280" v="172" actId="27636"/>
        <pc:sldMkLst>
          <pc:docMk/>
          <pc:sldMk cId="3644419874" sldId="288"/>
        </pc:sldMkLst>
        <pc:spChg chg="mod">
          <ac:chgData name="Vamshy N K" userId="deb8a7a96bb93aee" providerId="LiveId" clId="{D371A4DC-6860-46B0-A772-88D605855B70}" dt="2025-05-14T06:59:26.280" v="172" actId="27636"/>
          <ac:spMkLst>
            <pc:docMk/>
            <pc:sldMk cId="3644419874" sldId="288"/>
            <ac:spMk id="2" creationId="{65A086C7-B2E6-4A4D-8AC4-FB8D21EC1F49}"/>
          </ac:spMkLst>
        </pc:spChg>
        <pc:spChg chg="mod">
          <ac:chgData name="Vamshy N K" userId="deb8a7a96bb93aee" providerId="LiveId" clId="{D371A4DC-6860-46B0-A772-88D605855B70}" dt="2025-05-14T06:59:26.040" v="167"/>
          <ac:spMkLst>
            <pc:docMk/>
            <pc:sldMk cId="3644419874" sldId="288"/>
            <ac:spMk id="3" creationId="{83987D2A-A444-4B8A-8EDA-04EA760781CF}"/>
          </ac:spMkLst>
        </pc:spChg>
        <pc:picChg chg="mod modCrop">
          <ac:chgData name="Vamshy N K" userId="deb8a7a96bb93aee" providerId="LiveId" clId="{D371A4DC-6860-46B0-A772-88D605855B70}" dt="2025-05-14T06:58:17.009" v="121" actId="1076"/>
          <ac:picMkLst>
            <pc:docMk/>
            <pc:sldMk cId="3644419874" sldId="288"/>
            <ac:picMk id="5" creationId="{2C5FC8CB-E538-4406-838E-F0079A3029AA}"/>
          </ac:picMkLst>
        </pc:picChg>
      </pc:sldChg>
      <pc:sldChg chg="addSp modSp mod">
        <pc:chgData name="Vamshy N K" userId="deb8a7a96bb93aee" providerId="LiveId" clId="{D371A4DC-6860-46B0-A772-88D605855B70}" dt="2025-05-14T06:59:26.040" v="167"/>
        <pc:sldMkLst>
          <pc:docMk/>
          <pc:sldMk cId="183266245" sldId="289"/>
        </pc:sldMkLst>
        <pc:spChg chg="mod">
          <ac:chgData name="Vamshy N K" userId="deb8a7a96bb93aee" providerId="LiveId" clId="{D371A4DC-6860-46B0-A772-88D605855B70}" dt="2025-05-14T06:59:26.040" v="167"/>
          <ac:spMkLst>
            <pc:docMk/>
            <pc:sldMk cId="183266245" sldId="289"/>
            <ac:spMk id="2" creationId="{B54416F1-66D4-4B36-9B43-9B10AB4444A4}"/>
          </ac:spMkLst>
        </pc:spChg>
        <pc:spChg chg="mod">
          <ac:chgData name="Vamshy N K" userId="deb8a7a96bb93aee" providerId="LiveId" clId="{D371A4DC-6860-46B0-A772-88D605855B70}" dt="2025-05-14T06:59:26.040" v="167"/>
          <ac:spMkLst>
            <pc:docMk/>
            <pc:sldMk cId="183266245" sldId="289"/>
            <ac:spMk id="3" creationId="{485012BD-9746-4E17-A4E4-6C99267C06EA}"/>
          </ac:spMkLst>
        </pc:spChg>
        <pc:picChg chg="add mod modCrop">
          <ac:chgData name="Vamshy N K" userId="deb8a7a96bb93aee" providerId="LiveId" clId="{D371A4DC-6860-46B0-A772-88D605855B70}" dt="2025-05-14T06:59:14.093" v="160" actId="1076"/>
          <ac:picMkLst>
            <pc:docMk/>
            <pc:sldMk cId="183266245" sldId="289"/>
            <ac:picMk id="5" creationId="{EEACEE79-953D-441D-9DC4-6F3169EA11CA}"/>
          </ac:picMkLst>
        </pc:picChg>
      </pc:sldChg>
      <pc:sldChg chg="modSp mod">
        <pc:chgData name="Vamshy N K" userId="deb8a7a96bb93aee" providerId="LiveId" clId="{D371A4DC-6860-46B0-A772-88D605855B70}" dt="2025-05-14T06:59:26.040" v="167"/>
        <pc:sldMkLst>
          <pc:docMk/>
          <pc:sldMk cId="1884422583" sldId="290"/>
        </pc:sldMkLst>
        <pc:spChg chg="mod">
          <ac:chgData name="Vamshy N K" userId="deb8a7a96bb93aee" providerId="LiveId" clId="{D371A4DC-6860-46B0-A772-88D605855B70}" dt="2025-05-14T06:59:26.040" v="167"/>
          <ac:spMkLst>
            <pc:docMk/>
            <pc:sldMk cId="1884422583" sldId="290"/>
            <ac:spMk id="2" creationId="{22FA4E70-27FC-475B-9F95-D69D9729CB38}"/>
          </ac:spMkLst>
        </pc:spChg>
        <pc:spChg chg="mod">
          <ac:chgData name="Vamshy N K" userId="deb8a7a96bb93aee" providerId="LiveId" clId="{D371A4DC-6860-46B0-A772-88D605855B70}" dt="2025-05-14T06:59:26.040" v="167"/>
          <ac:spMkLst>
            <pc:docMk/>
            <pc:sldMk cId="1884422583" sldId="290"/>
            <ac:spMk id="3" creationId="{248D0142-D6FF-4319-A33B-0A56026E69C3}"/>
          </ac:spMkLst>
        </pc:spChg>
        <pc:picChg chg="mod modCrop">
          <ac:chgData name="Vamshy N K" userId="deb8a7a96bb93aee" providerId="LiveId" clId="{D371A4DC-6860-46B0-A772-88D605855B70}" dt="2025-05-14T06:59:01.565" v="158" actId="1076"/>
          <ac:picMkLst>
            <pc:docMk/>
            <pc:sldMk cId="1884422583" sldId="290"/>
            <ac:picMk id="5" creationId="{B011F20F-5079-44FB-9995-3BD7FAB4E78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9FD12A-B39B-434A-8FF6-B3E0CD62C0A3}"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43DC1-907D-4279-B7F0-5E256E62818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786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FD12A-B39B-434A-8FF6-B3E0CD62C0A3}"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37070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FD12A-B39B-434A-8FF6-B3E0CD62C0A3}"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383168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FD12A-B39B-434A-8FF6-B3E0CD62C0A3}"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324737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FD12A-B39B-434A-8FF6-B3E0CD62C0A3}"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43DC1-907D-4279-B7F0-5E256E62818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13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9FD12A-B39B-434A-8FF6-B3E0CD62C0A3}"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328033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9FD12A-B39B-434A-8FF6-B3E0CD62C0A3}"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146288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9FD12A-B39B-434A-8FF6-B3E0CD62C0A3}"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4069700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9FD12A-B39B-434A-8FF6-B3E0CD62C0A3}" type="datetimeFigureOut">
              <a:rPr lang="en-US" smtClean="0"/>
              <a:t>5/14/2025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274453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9FD12A-B39B-434A-8FF6-B3E0CD62C0A3}" type="datetimeFigureOut">
              <a:rPr lang="en-US" smtClean="0"/>
              <a:t>5/14/2025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E843DC1-907D-4279-B7F0-5E256E62818A}" type="slidenum">
              <a:rPr lang="en-US" smtClean="0"/>
              <a:t>‹#›</a:t>
            </a:fld>
            <a:endParaRPr lang="en-US"/>
          </a:p>
        </p:txBody>
      </p:sp>
    </p:spTree>
    <p:extLst>
      <p:ext uri="{BB962C8B-B14F-4D97-AF65-F5344CB8AC3E}">
        <p14:creationId xmlns:p14="http://schemas.microsoft.com/office/powerpoint/2010/main" val="3712650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9FD12A-B39B-434A-8FF6-B3E0CD62C0A3}"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43DC1-907D-4279-B7F0-5E256E62818A}" type="slidenum">
              <a:rPr lang="en-US" smtClean="0"/>
              <a:t>‹#›</a:t>
            </a:fld>
            <a:endParaRPr lang="en-US"/>
          </a:p>
        </p:txBody>
      </p:sp>
    </p:spTree>
    <p:extLst>
      <p:ext uri="{BB962C8B-B14F-4D97-AF65-F5344CB8AC3E}">
        <p14:creationId xmlns:p14="http://schemas.microsoft.com/office/powerpoint/2010/main" val="89900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9FD12A-B39B-434A-8FF6-B3E0CD62C0A3}" type="datetimeFigureOut">
              <a:rPr lang="en-US" smtClean="0"/>
              <a:t>5/14/2025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E843DC1-907D-4279-B7F0-5E256E62818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557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3A859-7AB1-4F03-963C-497531D981C1}"/>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MEDICAL DATA HISTORY</a:t>
            </a:r>
            <a:endParaRPr lang="en-US" u="sng" dirty="0"/>
          </a:p>
        </p:txBody>
      </p:sp>
      <p:sp>
        <p:nvSpPr>
          <p:cNvPr id="5" name="Content Placeholder 4">
            <a:extLst>
              <a:ext uri="{FF2B5EF4-FFF2-40B4-BE49-F238E27FC236}">
                <a16:creationId xmlns:a16="http://schemas.microsoft.com/office/drawing/2014/main" id="{CDC0E4D6-1583-4070-89F8-6FFA0728F8EA}"/>
              </a:ext>
            </a:extLst>
          </p:cNvPr>
          <p:cNvSpPr>
            <a:spLocks noGrp="1"/>
          </p:cNvSpPr>
          <p:nvPr>
            <p:ph idx="1"/>
          </p:nvPr>
        </p:nvSpPr>
        <p:spPr/>
        <p:txBody>
          <a:bodyPr>
            <a:normAutofit fontScale="92500" lnSpcReduction="10000"/>
          </a:bodyPr>
          <a:lstStyle/>
          <a:p>
            <a:pPr marL="0" indent="0" algn="ctr">
              <a:buNone/>
            </a:pPr>
            <a:r>
              <a:rPr lang="en-US" sz="2400" dirty="0">
                <a:latin typeface="Times New Roman" panose="02020603050405020304" pitchFamily="18" charset="0"/>
                <a:cs typeface="Times New Roman" panose="02020603050405020304" pitchFamily="18" charset="0"/>
              </a:rPr>
              <a:t>Project ID :- PTID-CDA-MAY-25-450</a:t>
            </a:r>
          </a:p>
          <a:p>
            <a:pPr marL="0" indent="0" algn="just">
              <a:buNone/>
            </a:pPr>
            <a:endParaRPr lang="en-US" sz="2600" dirty="0">
              <a:latin typeface="Times New Roman" panose="02020603050405020304" pitchFamily="18" charset="0"/>
              <a:cs typeface="Times New Roman" panose="02020603050405020304" pitchFamily="18" charset="0"/>
            </a:endParaRPr>
          </a:p>
          <a:p>
            <a:pPr marL="0" indent="0" algn="just">
              <a:buNone/>
            </a:pPr>
            <a:r>
              <a:rPr lang="en-US" sz="2100" b="1" dirty="0">
                <a:latin typeface="Times New Roman" panose="02020603050405020304" pitchFamily="18" charset="0"/>
                <a:cs typeface="Times New Roman" panose="02020603050405020304" pitchFamily="18" charset="0"/>
              </a:rPr>
              <a:t>📘 Report:</a:t>
            </a:r>
          </a:p>
          <a:p>
            <a:pPr marL="0" indent="0" algn="just">
              <a:buNone/>
            </a:pPr>
            <a:r>
              <a:rPr lang="en-US" sz="1900" dirty="0">
                <a:latin typeface="Times New Roman" panose="02020603050405020304" pitchFamily="18" charset="0"/>
                <a:cs typeface="Times New Roman" panose="02020603050405020304" pitchFamily="18" charset="0"/>
              </a:rPr>
              <a:t>This </a:t>
            </a:r>
            <a:r>
              <a:rPr lang="en-US" sz="1900" b="1" dirty="0">
                <a:latin typeface="Times New Roman" panose="02020603050405020304" pitchFamily="18" charset="0"/>
                <a:cs typeface="Times New Roman" panose="02020603050405020304" pitchFamily="18" charset="0"/>
              </a:rPr>
              <a:t>Medical Data History</a:t>
            </a:r>
            <a:r>
              <a:rPr lang="en-US" sz="1900" dirty="0">
                <a:latin typeface="Times New Roman" panose="02020603050405020304" pitchFamily="18" charset="0"/>
                <a:cs typeface="Times New Roman" panose="02020603050405020304" pitchFamily="18" charset="0"/>
              </a:rPr>
              <a:t> project offers a detailed analysis of a healthcare database by leveraging SQL to extract meaningful insights from interconnected datasets, including patient records, doctor information, and hospital admissions. It tackles a series of 35 real-world SQL queries designed to simulate practical scenarios in medical data handling. These tasks involve operations such as filtering records, performing complex joins, aggregating values, handling NULLs, and executing conditional logic.</a:t>
            </a:r>
          </a:p>
          <a:p>
            <a:pPr marL="0" indent="0" algn="just">
              <a:buNone/>
            </a:pP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explores key trends such as common diagnoses, provincial patient distribution, allergy data, and height/weight ranges. It also deals with practical database constraints like permission errors during updates and schema mismatches—such as resolving the relationship between attending_doctor_id and doctor_id. </a:t>
            </a:r>
            <a:r>
              <a:rPr lang="en-US" sz="1900" dirty="0">
                <a:latin typeface="Times New Roman" panose="02020603050405020304" pitchFamily="18" charset="0"/>
                <a:cs typeface="Times New Roman" panose="02020603050405020304" pitchFamily="18" charset="0"/>
              </a:rPr>
              <a:t>Overall, this project enhances critical SQL skills essential for data analysis roles, particularly in the healthcare and public health sectors, where precise and reliable data interpretation is vital.</a:t>
            </a: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71940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DBB6-941E-40D1-842B-DC108E541514}"/>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9:</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last_name</a:t>
            </a:r>
            <a:r>
              <a:rPr lang="en-US" sz="1800" b="1" dirty="0">
                <a:latin typeface="Times New Roman" panose="02020603050405020304" pitchFamily="18" charset="0"/>
                <a:cs typeface="Times New Roman" panose="02020603050405020304" pitchFamily="18" charset="0"/>
              </a:rPr>
              <a:t>, and height of the patient with the greatest height.</a:t>
            </a:r>
          </a:p>
        </p:txBody>
      </p:sp>
      <p:sp>
        <p:nvSpPr>
          <p:cNvPr id="3" name="Content Placeholder 2">
            <a:extLst>
              <a:ext uri="{FF2B5EF4-FFF2-40B4-BE49-F238E27FC236}">
                <a16:creationId xmlns:a16="http://schemas.microsoft.com/office/drawing/2014/main" id="{1D0C5EA2-F539-4DB3-8CF3-158089048CB2}"/>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height</a:t>
            </a: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ORDER BY height DESC</a:t>
            </a:r>
          </a:p>
          <a:p>
            <a:pPr marL="0" indent="0">
              <a:buNone/>
            </a:pPr>
            <a:r>
              <a:rPr lang="en-US" sz="1800" dirty="0">
                <a:latin typeface="Times New Roman" panose="02020603050405020304" pitchFamily="18" charset="0"/>
                <a:cs typeface="Times New Roman" panose="02020603050405020304" pitchFamily="18" charset="0"/>
              </a:rPr>
              <a:t>LIMIT 1;</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9933EE-B56E-457E-89BC-D90F1916DAAA}"/>
              </a:ext>
            </a:extLst>
          </p:cNvPr>
          <p:cNvPicPr>
            <a:picLocks noChangeAspect="1"/>
          </p:cNvPicPr>
          <p:nvPr/>
        </p:nvPicPr>
        <p:blipFill rotWithShape="1">
          <a:blip r:embed="rId2">
            <a:extLst>
              <a:ext uri="{28A0092B-C50C-407E-A947-70E740481C1C}">
                <a14:useLocalDpi xmlns:a14="http://schemas.microsoft.com/office/drawing/2010/main" val="0"/>
              </a:ext>
            </a:extLst>
          </a:blip>
          <a:srcRect t="52281" r="78735" b="6638"/>
          <a:stretch/>
        </p:blipFill>
        <p:spPr>
          <a:xfrm>
            <a:off x="3729318" y="3127235"/>
            <a:ext cx="2474258" cy="1748117"/>
          </a:xfrm>
          <a:prstGeom prst="rect">
            <a:avLst/>
          </a:prstGeom>
        </p:spPr>
      </p:pic>
    </p:spTree>
    <p:extLst>
      <p:ext uri="{BB962C8B-B14F-4D97-AF65-F5344CB8AC3E}">
        <p14:creationId xmlns:p14="http://schemas.microsoft.com/office/powerpoint/2010/main" val="124681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D3BD-89CE-4116-AA60-7DDF8F12CAD4}"/>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10:</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columns for patients who have one of the following </a:t>
            </a:r>
            <a:r>
              <a:rPr lang="en-US" sz="1800" b="1" dirty="0" err="1">
                <a:latin typeface="Times New Roman" panose="02020603050405020304" pitchFamily="18" charset="0"/>
                <a:cs typeface="Times New Roman" panose="02020603050405020304" pitchFamily="18" charset="0"/>
              </a:rPr>
              <a:t>patient_ids</a:t>
            </a:r>
            <a:r>
              <a:rPr lang="en-US" sz="1800" b="1" dirty="0">
                <a:latin typeface="Times New Roman" panose="02020603050405020304" pitchFamily="18" charset="0"/>
                <a:cs typeface="Times New Roman" panose="02020603050405020304" pitchFamily="18" charset="0"/>
              </a:rPr>
              <a:t>: 1, 45, 534, 879, 1000</a:t>
            </a:r>
          </a:p>
        </p:txBody>
      </p:sp>
      <p:sp>
        <p:nvSpPr>
          <p:cNvPr id="3" name="Content Placeholder 2">
            <a:extLst>
              <a:ext uri="{FF2B5EF4-FFF2-40B4-BE49-F238E27FC236}">
                <a16:creationId xmlns:a16="http://schemas.microsoft.com/office/drawing/2014/main" id="{160118EC-286B-4E31-9D06-882EEC4B3FF2}"/>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patient_id</a:t>
            </a:r>
            <a:r>
              <a:rPr lang="en-US" sz="1800" dirty="0">
                <a:latin typeface="Times New Roman" panose="02020603050405020304" pitchFamily="18" charset="0"/>
                <a:cs typeface="Times New Roman" panose="02020603050405020304" pitchFamily="18" charset="0"/>
              </a:rPr>
              <a:t> IN (1, 45, 534, 879, 1000);</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34C124-B78D-46FD-937A-1B4217A3BA78}"/>
              </a:ext>
            </a:extLst>
          </p:cNvPr>
          <p:cNvPicPr>
            <a:picLocks noChangeAspect="1"/>
          </p:cNvPicPr>
          <p:nvPr/>
        </p:nvPicPr>
        <p:blipFill rotWithShape="1">
          <a:blip r:embed="rId2">
            <a:extLst>
              <a:ext uri="{28A0092B-C50C-407E-A947-70E740481C1C}">
                <a14:useLocalDpi xmlns:a14="http://schemas.microsoft.com/office/drawing/2010/main" val="0"/>
              </a:ext>
            </a:extLst>
          </a:blip>
          <a:srcRect t="22683" r="47047" b="22397"/>
          <a:stretch/>
        </p:blipFill>
        <p:spPr>
          <a:xfrm>
            <a:off x="2030506" y="3172059"/>
            <a:ext cx="5795682" cy="1658469"/>
          </a:xfrm>
          <a:prstGeom prst="rect">
            <a:avLst/>
          </a:prstGeom>
        </p:spPr>
      </p:pic>
    </p:spTree>
    <p:extLst>
      <p:ext uri="{BB962C8B-B14F-4D97-AF65-F5344CB8AC3E}">
        <p14:creationId xmlns:p14="http://schemas.microsoft.com/office/powerpoint/2010/main" val="128421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41AA-63E2-42F3-9B23-A03CA5F2580A}"/>
              </a:ext>
            </a:extLst>
          </p:cNvPr>
          <p:cNvSpPr>
            <a:spLocks noGrp="1"/>
          </p:cNvSpPr>
          <p:nvPr>
            <p:ph type="title"/>
          </p:nvPr>
        </p:nvSpPr>
        <p:spPr>
          <a:xfrm>
            <a:off x="838200" y="338231"/>
            <a:ext cx="10515600" cy="1325563"/>
          </a:xfrm>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11:</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total number of admissions</a:t>
            </a:r>
          </a:p>
        </p:txBody>
      </p:sp>
      <p:sp>
        <p:nvSpPr>
          <p:cNvPr id="3" name="Content Placeholder 2">
            <a:extLst>
              <a:ext uri="{FF2B5EF4-FFF2-40B4-BE49-F238E27FC236}">
                <a16:creationId xmlns:a16="http://schemas.microsoft.com/office/drawing/2014/main" id="{D0ABFBF9-E66F-484F-93DA-60C2B1572AE9}"/>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COUNT(*) AS </a:t>
            </a:r>
            <a:r>
              <a:rPr lang="en-US" sz="1800" dirty="0" err="1">
                <a:latin typeface="Times New Roman" panose="02020603050405020304" pitchFamily="18" charset="0"/>
                <a:cs typeface="Times New Roman" panose="02020603050405020304" pitchFamily="18" charset="0"/>
              </a:rPr>
              <a:t>total_admissions</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admissions;</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66EB01A-B0CB-45FE-BCA6-28C02F6ABB93}"/>
              </a:ext>
            </a:extLst>
          </p:cNvPr>
          <p:cNvPicPr>
            <a:picLocks noChangeAspect="1"/>
          </p:cNvPicPr>
          <p:nvPr/>
        </p:nvPicPr>
        <p:blipFill rotWithShape="1">
          <a:blip r:embed="rId2">
            <a:extLst>
              <a:ext uri="{28A0092B-C50C-407E-A947-70E740481C1C}">
                <a14:useLocalDpi xmlns:a14="http://schemas.microsoft.com/office/drawing/2010/main" val="0"/>
              </a:ext>
            </a:extLst>
          </a:blip>
          <a:srcRect t="25195" r="87854" b="47543"/>
          <a:stretch/>
        </p:blipFill>
        <p:spPr>
          <a:xfrm>
            <a:off x="3635188" y="2689415"/>
            <a:ext cx="1385047" cy="824750"/>
          </a:xfrm>
          <a:prstGeom prst="rect">
            <a:avLst/>
          </a:prstGeom>
        </p:spPr>
      </p:pic>
    </p:spTree>
    <p:extLst>
      <p:ext uri="{BB962C8B-B14F-4D97-AF65-F5344CB8AC3E}">
        <p14:creationId xmlns:p14="http://schemas.microsoft.com/office/powerpoint/2010/main" val="1600565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C028-C615-4896-BBDC-582567E45EE9}"/>
              </a:ext>
            </a:extLst>
          </p:cNvPr>
          <p:cNvSpPr>
            <a:spLocks noGrp="1"/>
          </p:cNvSpPr>
          <p:nvPr>
            <p:ph type="title"/>
          </p:nvPr>
        </p:nvSpPr>
        <p:spPr>
          <a:xfrm>
            <a:off x="838200" y="311336"/>
            <a:ext cx="10515600" cy="1325563"/>
          </a:xfrm>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12:</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the columns from admissions where the patient was admitted and discharged on the same day.</a:t>
            </a:r>
          </a:p>
        </p:txBody>
      </p:sp>
      <p:sp>
        <p:nvSpPr>
          <p:cNvPr id="3" name="Content Placeholder 2">
            <a:extLst>
              <a:ext uri="{FF2B5EF4-FFF2-40B4-BE49-F238E27FC236}">
                <a16:creationId xmlns:a16="http://schemas.microsoft.com/office/drawing/2014/main" id="{E2D6F122-96D6-4E5B-B648-A5B4A1C1001B}"/>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p>
          <a:p>
            <a:pPr marL="0" indent="0">
              <a:buNone/>
            </a:pPr>
            <a:r>
              <a:rPr lang="en-US" sz="1800" dirty="0">
                <a:latin typeface="Times New Roman" panose="02020603050405020304" pitchFamily="18" charset="0"/>
                <a:cs typeface="Times New Roman" panose="02020603050405020304" pitchFamily="18" charset="0"/>
              </a:rPr>
              <a:t>FROM admissions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admission_date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discharge_date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5CB68-E13E-4477-A2B9-BF97C139565C}"/>
              </a:ext>
            </a:extLst>
          </p:cNvPr>
          <p:cNvPicPr>
            <a:picLocks noChangeAspect="1"/>
          </p:cNvPicPr>
          <p:nvPr/>
        </p:nvPicPr>
        <p:blipFill rotWithShape="1">
          <a:blip r:embed="rId2">
            <a:extLst>
              <a:ext uri="{28A0092B-C50C-407E-A947-70E740481C1C}">
                <a14:useLocalDpi xmlns:a14="http://schemas.microsoft.com/office/drawing/2010/main" val="0"/>
              </a:ext>
            </a:extLst>
          </a:blip>
          <a:srcRect t="14415" r="47757" b="22444"/>
          <a:stretch/>
        </p:blipFill>
        <p:spPr>
          <a:xfrm>
            <a:off x="838201" y="3215154"/>
            <a:ext cx="6369424" cy="2844987"/>
          </a:xfrm>
          <a:prstGeom prst="rect">
            <a:avLst/>
          </a:prstGeom>
        </p:spPr>
      </p:pic>
    </p:spTree>
    <p:extLst>
      <p:ext uri="{BB962C8B-B14F-4D97-AF65-F5344CB8AC3E}">
        <p14:creationId xmlns:p14="http://schemas.microsoft.com/office/powerpoint/2010/main" val="33772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FE5C-DD95-4438-94E6-EA3BE3E0D2BB}"/>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13:</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total number of admissions for </a:t>
            </a:r>
            <a:r>
              <a:rPr lang="en-US" sz="1800" b="1" dirty="0" err="1">
                <a:latin typeface="Times New Roman" panose="02020603050405020304" pitchFamily="18" charset="0"/>
                <a:cs typeface="Times New Roman" panose="02020603050405020304" pitchFamily="18" charset="0"/>
              </a:rPr>
              <a:t>patient_id</a:t>
            </a:r>
            <a:r>
              <a:rPr lang="en-US" sz="1800" b="1" dirty="0">
                <a:latin typeface="Times New Roman" panose="02020603050405020304" pitchFamily="18" charset="0"/>
                <a:cs typeface="Times New Roman" panose="02020603050405020304" pitchFamily="18" charset="0"/>
              </a:rPr>
              <a:t> 579.</a:t>
            </a:r>
          </a:p>
        </p:txBody>
      </p:sp>
      <p:sp>
        <p:nvSpPr>
          <p:cNvPr id="3" name="Content Placeholder 2">
            <a:extLst>
              <a:ext uri="{FF2B5EF4-FFF2-40B4-BE49-F238E27FC236}">
                <a16:creationId xmlns:a16="http://schemas.microsoft.com/office/drawing/2014/main" id="{54A21E35-4B76-4CCA-855A-184BD77AC929}"/>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COUNT(*) AS </a:t>
            </a:r>
            <a:r>
              <a:rPr lang="en-US" sz="1800" dirty="0" err="1">
                <a:latin typeface="Times New Roman" panose="02020603050405020304" pitchFamily="18" charset="0"/>
                <a:cs typeface="Times New Roman" panose="02020603050405020304" pitchFamily="18" charset="0"/>
              </a:rPr>
              <a:t>admissions_count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admissions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patient_id</a:t>
            </a:r>
            <a:r>
              <a:rPr lang="en-US" sz="1800" dirty="0">
                <a:latin typeface="Times New Roman" panose="02020603050405020304" pitchFamily="18" charset="0"/>
                <a:cs typeface="Times New Roman" panose="02020603050405020304" pitchFamily="18" charset="0"/>
              </a:rPr>
              <a:t> = 579;</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34BCB9-B358-4A8A-BF77-D19D15C21285}"/>
              </a:ext>
            </a:extLst>
          </p:cNvPr>
          <p:cNvPicPr>
            <a:picLocks noChangeAspect="1"/>
          </p:cNvPicPr>
          <p:nvPr/>
        </p:nvPicPr>
        <p:blipFill rotWithShape="1">
          <a:blip r:embed="rId2">
            <a:extLst>
              <a:ext uri="{28A0092B-C50C-407E-A947-70E740481C1C}">
                <a14:useLocalDpi xmlns:a14="http://schemas.microsoft.com/office/drawing/2010/main" val="0"/>
              </a:ext>
            </a:extLst>
          </a:blip>
          <a:srcRect t="35107" r="84710" b="41550"/>
          <a:stretch/>
        </p:blipFill>
        <p:spPr>
          <a:xfrm>
            <a:off x="3814482" y="3113788"/>
            <a:ext cx="1770529" cy="887506"/>
          </a:xfrm>
          <a:prstGeom prst="rect">
            <a:avLst/>
          </a:prstGeom>
        </p:spPr>
      </p:pic>
    </p:spTree>
    <p:extLst>
      <p:ext uri="{BB962C8B-B14F-4D97-AF65-F5344CB8AC3E}">
        <p14:creationId xmlns:p14="http://schemas.microsoft.com/office/powerpoint/2010/main" val="220847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91B5-4453-476D-9383-40FF2858F842}"/>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14:</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Based on the cities that our patients live in, show unique cities that are in </a:t>
            </a:r>
            <a:r>
              <a:rPr lang="en-US" sz="1800" b="1" dirty="0" err="1">
                <a:latin typeface="Times New Roman" panose="02020603050405020304" pitchFamily="18" charset="0"/>
                <a:cs typeface="Times New Roman" panose="02020603050405020304" pitchFamily="18" charset="0"/>
              </a:rPr>
              <a:t>province_id</a:t>
            </a:r>
            <a:r>
              <a:rPr lang="en-US" sz="1800" b="1" dirty="0">
                <a:latin typeface="Times New Roman" panose="02020603050405020304" pitchFamily="18" charset="0"/>
                <a:cs typeface="Times New Roman" panose="02020603050405020304" pitchFamily="18" charset="0"/>
              </a:rPr>
              <a:t> 'NS'</a:t>
            </a:r>
          </a:p>
        </p:txBody>
      </p:sp>
      <p:sp>
        <p:nvSpPr>
          <p:cNvPr id="3" name="Content Placeholder 2">
            <a:extLst>
              <a:ext uri="{FF2B5EF4-FFF2-40B4-BE49-F238E27FC236}">
                <a16:creationId xmlns:a16="http://schemas.microsoft.com/office/drawing/2014/main" id="{EF20DFAA-0EF8-47A2-B520-FA15451F28C6}"/>
              </a:ext>
            </a:extLst>
          </p:cNvPr>
          <p:cNvSpPr>
            <a:spLocks noGrp="1"/>
          </p:cNvSpPr>
          <p:nvPr>
            <p:ph idx="1"/>
          </p:nvPr>
        </p:nvSpPr>
        <p:spPr>
          <a:xfrm>
            <a:off x="838200" y="1798730"/>
            <a:ext cx="10515600" cy="4351338"/>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DISTINCT city</a:t>
            </a: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province_id</a:t>
            </a:r>
            <a:r>
              <a:rPr lang="en-US" sz="1800" dirty="0">
                <a:latin typeface="Times New Roman" panose="02020603050405020304" pitchFamily="18" charset="0"/>
                <a:cs typeface="Times New Roman" panose="02020603050405020304" pitchFamily="18" charset="0"/>
              </a:rPr>
              <a:t> = 'NS';</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2032EB6-4B7B-4B72-A85E-BEB27E4C870B}"/>
              </a:ext>
            </a:extLst>
          </p:cNvPr>
          <p:cNvPicPr>
            <a:picLocks noChangeAspect="1"/>
          </p:cNvPicPr>
          <p:nvPr/>
        </p:nvPicPr>
        <p:blipFill rotWithShape="1">
          <a:blip r:embed="rId2">
            <a:extLst>
              <a:ext uri="{28A0092B-C50C-407E-A947-70E740481C1C}">
                <a14:useLocalDpi xmlns:a14="http://schemas.microsoft.com/office/drawing/2010/main" val="0"/>
              </a:ext>
            </a:extLst>
          </a:blip>
          <a:srcRect l="1" t="22230" r="84334" b="54801"/>
          <a:stretch/>
        </p:blipFill>
        <p:spPr>
          <a:xfrm>
            <a:off x="3366248" y="3074893"/>
            <a:ext cx="1833281" cy="1093695"/>
          </a:xfrm>
          <a:prstGeom prst="rect">
            <a:avLst/>
          </a:prstGeom>
        </p:spPr>
      </p:pic>
    </p:spTree>
    <p:extLst>
      <p:ext uri="{BB962C8B-B14F-4D97-AF65-F5344CB8AC3E}">
        <p14:creationId xmlns:p14="http://schemas.microsoft.com/office/powerpoint/2010/main" val="4162189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7121-0475-48A5-A62E-14C1DB348005}"/>
              </a:ext>
            </a:extLst>
          </p:cNvPr>
          <p:cNvSpPr>
            <a:spLocks noGrp="1"/>
          </p:cNvSpPr>
          <p:nvPr>
            <p:ph type="title"/>
          </p:nvPr>
        </p:nvSpPr>
        <p:spPr>
          <a:xfrm>
            <a:off x="838200" y="338231"/>
            <a:ext cx="10515600" cy="1325563"/>
          </a:xfrm>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15:</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Find the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last_name</a:t>
            </a:r>
            <a:r>
              <a:rPr lang="en-US" sz="1800" b="1" dirty="0">
                <a:latin typeface="Times New Roman" panose="02020603050405020304" pitchFamily="18" charset="0"/>
                <a:cs typeface="Times New Roman" panose="02020603050405020304" pitchFamily="18" charset="0"/>
              </a:rPr>
              <a:t> and birth date of patients who have height more than 160 and weight more than 70</a:t>
            </a:r>
          </a:p>
        </p:txBody>
      </p:sp>
      <p:sp>
        <p:nvSpPr>
          <p:cNvPr id="3" name="Content Placeholder 2">
            <a:extLst>
              <a:ext uri="{FF2B5EF4-FFF2-40B4-BE49-F238E27FC236}">
                <a16:creationId xmlns:a16="http://schemas.microsoft.com/office/drawing/2014/main" id="{0C7C82C6-1F0A-427B-9161-9AF11783A916}"/>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birth_date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height &gt; 160 AND weight &gt; 70;</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18F1546-EF44-406F-A7AC-565FAF84E7F4}"/>
              </a:ext>
            </a:extLst>
          </p:cNvPr>
          <p:cNvPicPr>
            <a:picLocks noChangeAspect="1"/>
          </p:cNvPicPr>
          <p:nvPr/>
        </p:nvPicPr>
        <p:blipFill rotWithShape="1">
          <a:blip r:embed="rId2">
            <a:extLst>
              <a:ext uri="{28A0092B-C50C-407E-A947-70E740481C1C}">
                <a14:useLocalDpi xmlns:a14="http://schemas.microsoft.com/office/drawing/2010/main" val="0"/>
              </a:ext>
            </a:extLst>
          </a:blip>
          <a:srcRect t="25152" r="77554" b="-992"/>
          <a:stretch/>
        </p:blipFill>
        <p:spPr>
          <a:xfrm>
            <a:off x="4025153" y="3116282"/>
            <a:ext cx="2528047" cy="2773529"/>
          </a:xfrm>
          <a:prstGeom prst="rect">
            <a:avLst/>
          </a:prstGeom>
        </p:spPr>
      </p:pic>
    </p:spTree>
    <p:extLst>
      <p:ext uri="{BB962C8B-B14F-4D97-AF65-F5344CB8AC3E}">
        <p14:creationId xmlns:p14="http://schemas.microsoft.com/office/powerpoint/2010/main" val="33134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619A8-F687-4D2A-AC80-FCE1EE1ED902}"/>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16:</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unique birth years from patients and order them by ascending.</a:t>
            </a:r>
          </a:p>
        </p:txBody>
      </p:sp>
      <p:sp>
        <p:nvSpPr>
          <p:cNvPr id="3" name="Content Placeholder 2">
            <a:extLst>
              <a:ext uri="{FF2B5EF4-FFF2-40B4-BE49-F238E27FC236}">
                <a16:creationId xmlns:a16="http://schemas.microsoft.com/office/drawing/2014/main" id="{4F6713F2-A0A8-4BD2-B643-30E4D8C0E997}"/>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DISTINCT YEAR(</a:t>
            </a:r>
            <a:r>
              <a:rPr lang="en-US" sz="1800" dirty="0" err="1">
                <a:latin typeface="Times New Roman" panose="02020603050405020304" pitchFamily="18" charset="0"/>
                <a:cs typeface="Times New Roman" panose="02020603050405020304" pitchFamily="18" charset="0"/>
              </a:rPr>
              <a:t>birth_date</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birth_year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ORDER BY </a:t>
            </a:r>
            <a:r>
              <a:rPr lang="en-US" sz="1800" dirty="0" err="1">
                <a:latin typeface="Times New Roman" panose="02020603050405020304" pitchFamily="18" charset="0"/>
                <a:cs typeface="Times New Roman" panose="02020603050405020304" pitchFamily="18" charset="0"/>
              </a:rPr>
              <a:t>birth_year</a:t>
            </a:r>
            <a:r>
              <a:rPr lang="en-US" sz="1800" dirty="0">
                <a:latin typeface="Times New Roman" panose="02020603050405020304" pitchFamily="18" charset="0"/>
                <a:cs typeface="Times New Roman" panose="02020603050405020304" pitchFamily="18" charset="0"/>
              </a:rPr>
              <a:t> ASC;</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9F102D2-2F67-4D3A-86E7-D2D7F2721702}"/>
              </a:ext>
            </a:extLst>
          </p:cNvPr>
          <p:cNvPicPr>
            <a:picLocks noChangeAspect="1"/>
          </p:cNvPicPr>
          <p:nvPr/>
        </p:nvPicPr>
        <p:blipFill rotWithShape="1">
          <a:blip r:embed="rId2">
            <a:extLst>
              <a:ext uri="{28A0092B-C50C-407E-A947-70E740481C1C}">
                <a14:useLocalDpi xmlns:a14="http://schemas.microsoft.com/office/drawing/2010/main" val="0"/>
              </a:ext>
            </a:extLst>
          </a:blip>
          <a:srcRect l="1" t="29406" r="89025" b="-1176"/>
          <a:stretch/>
        </p:blipFill>
        <p:spPr>
          <a:xfrm>
            <a:off x="2882154" y="3030070"/>
            <a:ext cx="1286434" cy="2608729"/>
          </a:xfrm>
          <a:prstGeom prst="rect">
            <a:avLst/>
          </a:prstGeom>
        </p:spPr>
      </p:pic>
    </p:spTree>
    <p:extLst>
      <p:ext uri="{BB962C8B-B14F-4D97-AF65-F5344CB8AC3E}">
        <p14:creationId xmlns:p14="http://schemas.microsoft.com/office/powerpoint/2010/main" val="4072827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6CCC-0DE8-4661-A4C6-BB1D3FDBCC85}"/>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17:</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unique first names from the patients table which only occurs once in the list.</a:t>
            </a:r>
          </a:p>
        </p:txBody>
      </p:sp>
      <p:sp>
        <p:nvSpPr>
          <p:cNvPr id="3" name="Content Placeholder 2">
            <a:extLst>
              <a:ext uri="{FF2B5EF4-FFF2-40B4-BE49-F238E27FC236}">
                <a16:creationId xmlns:a16="http://schemas.microsoft.com/office/drawing/2014/main" id="{520F58B1-9A23-453B-9983-F55E6E0591FB}"/>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GROUP BY </a:t>
            </a:r>
            <a:r>
              <a:rPr lang="en-US" sz="1800" dirty="0" err="1">
                <a:latin typeface="Times New Roman" panose="02020603050405020304" pitchFamily="18" charset="0"/>
                <a:cs typeface="Times New Roman" panose="02020603050405020304" pitchFamily="18" charset="0"/>
              </a:rPr>
              <a:t>first_name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HAVING COUNT(*) = 1;</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48871566-C207-4FB9-B37C-C2E2947B0901}"/>
              </a:ext>
            </a:extLst>
          </p:cNvPr>
          <p:cNvPicPr>
            <a:picLocks noChangeAspect="1"/>
          </p:cNvPicPr>
          <p:nvPr/>
        </p:nvPicPr>
        <p:blipFill rotWithShape="1">
          <a:blip r:embed="rId2">
            <a:extLst>
              <a:ext uri="{28A0092B-C50C-407E-A947-70E740481C1C}">
                <a14:useLocalDpi xmlns:a14="http://schemas.microsoft.com/office/drawing/2010/main" val="0"/>
              </a:ext>
            </a:extLst>
          </a:blip>
          <a:srcRect t="30355" r="89655" b="4852"/>
          <a:stretch/>
        </p:blipFill>
        <p:spPr>
          <a:xfrm>
            <a:off x="3796553" y="3341046"/>
            <a:ext cx="1134035" cy="2528048"/>
          </a:xfrm>
          <a:prstGeom prst="rect">
            <a:avLst/>
          </a:prstGeom>
        </p:spPr>
      </p:pic>
    </p:spTree>
    <p:extLst>
      <p:ext uri="{BB962C8B-B14F-4D97-AF65-F5344CB8AC3E}">
        <p14:creationId xmlns:p14="http://schemas.microsoft.com/office/powerpoint/2010/main" val="345223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2594-000F-423E-9041-9E5F3BB5CAC8}"/>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18:</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t>
            </a:r>
            <a:r>
              <a:rPr lang="en-US" sz="1800" b="1" dirty="0" err="1">
                <a:latin typeface="Times New Roman" panose="02020603050405020304" pitchFamily="18" charset="0"/>
                <a:cs typeface="Times New Roman" panose="02020603050405020304" pitchFamily="18" charset="0"/>
              </a:rPr>
              <a:t>patient_id</a:t>
            </a:r>
            <a:r>
              <a:rPr lang="en-US" sz="1800" b="1" dirty="0">
                <a:latin typeface="Times New Roman" panose="02020603050405020304" pitchFamily="18" charset="0"/>
                <a:cs typeface="Times New Roman" panose="02020603050405020304" pitchFamily="18" charset="0"/>
              </a:rPr>
              <a:t> and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from patients where their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start and ends with 's' and is at least 6 characters long.</a:t>
            </a:r>
          </a:p>
        </p:txBody>
      </p:sp>
      <p:sp>
        <p:nvSpPr>
          <p:cNvPr id="3" name="Content Placeholder 2">
            <a:extLst>
              <a:ext uri="{FF2B5EF4-FFF2-40B4-BE49-F238E27FC236}">
                <a16:creationId xmlns:a16="http://schemas.microsoft.com/office/drawing/2014/main" id="{A0B34FCB-381A-4B03-848C-7C19D56CF128}"/>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patient_id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first_name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LIKE 's%' AND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LIKE '%s'</a:t>
            </a:r>
          </a:p>
          <a:p>
            <a:pPr marL="0" indent="0">
              <a:buNone/>
            </a:pPr>
            <a:r>
              <a:rPr lang="en-US" sz="1800" dirty="0">
                <a:latin typeface="Times New Roman" panose="02020603050405020304" pitchFamily="18" charset="0"/>
                <a:cs typeface="Times New Roman" panose="02020603050405020304" pitchFamily="18" charset="0"/>
              </a:rPr>
              <a:t>  AND LENGTH(</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&gt;= 6;</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B32CFD39-DD53-434D-9343-45C8D8E0D7C2}"/>
              </a:ext>
            </a:extLst>
          </p:cNvPr>
          <p:cNvPicPr>
            <a:picLocks noChangeAspect="1"/>
          </p:cNvPicPr>
          <p:nvPr/>
        </p:nvPicPr>
        <p:blipFill rotWithShape="1">
          <a:blip r:embed="rId2">
            <a:extLst>
              <a:ext uri="{28A0092B-C50C-407E-A947-70E740481C1C}">
                <a14:useLocalDpi xmlns:a14="http://schemas.microsoft.com/office/drawing/2010/main" val="0"/>
              </a:ext>
            </a:extLst>
          </a:blip>
          <a:srcRect t="29019" r="82880" b="6090"/>
          <a:stretch/>
        </p:blipFill>
        <p:spPr>
          <a:xfrm>
            <a:off x="3321423" y="3429000"/>
            <a:ext cx="1860176" cy="2537012"/>
          </a:xfrm>
          <a:prstGeom prst="rect">
            <a:avLst/>
          </a:prstGeom>
        </p:spPr>
      </p:pic>
    </p:spTree>
    <p:extLst>
      <p:ext uri="{BB962C8B-B14F-4D97-AF65-F5344CB8AC3E}">
        <p14:creationId xmlns:p14="http://schemas.microsoft.com/office/powerpoint/2010/main" val="292572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19C8-53FE-429A-96FF-0C24614CAE04}"/>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last name, and gender of patients who's gender is 'M'</a:t>
            </a:r>
            <a:endParaRPr lang="en-US"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EBC074-C800-420D-A8C2-D3BDD6C96929}"/>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first_name,last_name,gender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gender='M’;</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A791E5-4E21-4D3B-9B47-1B3485502379}"/>
              </a:ext>
            </a:extLst>
          </p:cNvPr>
          <p:cNvPicPr>
            <a:picLocks noChangeAspect="1"/>
          </p:cNvPicPr>
          <p:nvPr/>
        </p:nvPicPr>
        <p:blipFill rotWithShape="1">
          <a:blip r:embed="rId2">
            <a:extLst>
              <a:ext uri="{28A0092B-C50C-407E-A947-70E740481C1C}">
                <a14:useLocalDpi xmlns:a14="http://schemas.microsoft.com/office/drawing/2010/main" val="0"/>
              </a:ext>
            </a:extLst>
          </a:blip>
          <a:srcRect l="16103" t="46693" r="33933" b="16721"/>
          <a:stretch/>
        </p:blipFill>
        <p:spPr>
          <a:xfrm>
            <a:off x="2407024" y="3146611"/>
            <a:ext cx="6091518" cy="2330824"/>
          </a:xfrm>
          <a:prstGeom prst="rect">
            <a:avLst/>
          </a:prstGeom>
        </p:spPr>
      </p:pic>
    </p:spTree>
    <p:extLst>
      <p:ext uri="{BB962C8B-B14F-4D97-AF65-F5344CB8AC3E}">
        <p14:creationId xmlns:p14="http://schemas.microsoft.com/office/powerpoint/2010/main" val="2349756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9B4A-A3B7-46D3-8F21-72C04C4669BA}"/>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19:</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t>
            </a:r>
            <a:r>
              <a:rPr lang="en-US" sz="1800" b="1" dirty="0" err="1">
                <a:latin typeface="Times New Roman" panose="02020603050405020304" pitchFamily="18" charset="0"/>
                <a:cs typeface="Times New Roman" panose="02020603050405020304" pitchFamily="18" charset="0"/>
              </a:rPr>
              <a:t>patient_id</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last_name</a:t>
            </a:r>
            <a:r>
              <a:rPr lang="en-US" sz="1800" b="1" dirty="0">
                <a:latin typeface="Times New Roman" panose="02020603050405020304" pitchFamily="18" charset="0"/>
                <a:cs typeface="Times New Roman" panose="02020603050405020304" pitchFamily="18" charset="0"/>
              </a:rPr>
              <a:t> from patients whose diagnosis is 'Dementia'.</a:t>
            </a:r>
          </a:p>
        </p:txBody>
      </p:sp>
      <p:sp>
        <p:nvSpPr>
          <p:cNvPr id="3" name="Content Placeholder 2">
            <a:extLst>
              <a:ext uri="{FF2B5EF4-FFF2-40B4-BE49-F238E27FC236}">
                <a16:creationId xmlns:a16="http://schemas.microsoft.com/office/drawing/2014/main" id="{32A9A869-CAB7-42ED-BA99-C7FCC9195539}"/>
              </a:ext>
            </a:extLst>
          </p:cNvPr>
          <p:cNvSpPr>
            <a:spLocks noGrp="1"/>
          </p:cNvSpPr>
          <p:nvPr>
            <p:ph idx="1"/>
          </p:nvPr>
        </p:nvSpPr>
        <p:spPr>
          <a:xfrm>
            <a:off x="838200" y="1852519"/>
            <a:ext cx="10515600" cy="4351338"/>
          </a:xfrm>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p.patient_id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p.last_name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 p</a:t>
            </a:r>
          </a:p>
          <a:p>
            <a:pPr marL="0" indent="0">
              <a:buNone/>
            </a:pPr>
            <a:r>
              <a:rPr lang="en-US" sz="1800" dirty="0">
                <a:latin typeface="Times New Roman" panose="02020603050405020304" pitchFamily="18" charset="0"/>
                <a:cs typeface="Times New Roman" panose="02020603050405020304" pitchFamily="18" charset="0"/>
              </a:rPr>
              <a:t>JOIN admissions a ON </a:t>
            </a:r>
            <a:r>
              <a:rPr lang="en-US" sz="1800" dirty="0" err="1">
                <a:latin typeface="Times New Roman" panose="02020603050405020304" pitchFamily="18" charset="0"/>
                <a:cs typeface="Times New Roman" panose="02020603050405020304" pitchFamily="18" charset="0"/>
              </a:rPr>
              <a:t>p.patient_id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a.patient_id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a.diagnosis</a:t>
            </a:r>
            <a:r>
              <a:rPr lang="en-US" sz="1800" dirty="0">
                <a:latin typeface="Times New Roman" panose="02020603050405020304" pitchFamily="18" charset="0"/>
                <a:cs typeface="Times New Roman" panose="02020603050405020304" pitchFamily="18" charset="0"/>
              </a:rPr>
              <a:t> = 'Dementia’;</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0D4F3EC0-35D1-46CE-8DA5-60393493DD40}"/>
              </a:ext>
            </a:extLst>
          </p:cNvPr>
          <p:cNvPicPr>
            <a:picLocks noChangeAspect="1"/>
          </p:cNvPicPr>
          <p:nvPr/>
        </p:nvPicPr>
        <p:blipFill rotWithShape="1">
          <a:blip r:embed="rId2">
            <a:extLst>
              <a:ext uri="{28A0092B-C50C-407E-A947-70E740481C1C}">
                <a14:useLocalDpi xmlns:a14="http://schemas.microsoft.com/office/drawing/2010/main" val="0"/>
              </a:ext>
            </a:extLst>
          </a:blip>
          <a:srcRect t="29514" r="79081"/>
          <a:stretch/>
        </p:blipFill>
        <p:spPr>
          <a:xfrm>
            <a:off x="4851250" y="3294530"/>
            <a:ext cx="2550459" cy="2791463"/>
          </a:xfrm>
          <a:prstGeom prst="rect">
            <a:avLst/>
          </a:prstGeom>
        </p:spPr>
      </p:pic>
    </p:spTree>
    <p:extLst>
      <p:ext uri="{BB962C8B-B14F-4D97-AF65-F5344CB8AC3E}">
        <p14:creationId xmlns:p14="http://schemas.microsoft.com/office/powerpoint/2010/main" val="29883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E733-B528-4691-9B12-442FFFAE390A}"/>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20:</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Display every patient's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Order the list by the length of each name and then alphabetically.</a:t>
            </a:r>
          </a:p>
        </p:txBody>
      </p:sp>
      <p:sp>
        <p:nvSpPr>
          <p:cNvPr id="3" name="Content Placeholder 2">
            <a:extLst>
              <a:ext uri="{FF2B5EF4-FFF2-40B4-BE49-F238E27FC236}">
                <a16:creationId xmlns:a16="http://schemas.microsoft.com/office/drawing/2014/main" id="{AA09798E-9BF0-47EE-8497-89E62D690E20}"/>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ORDER BY LENGTH(</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4DDC849C-A227-4033-B59E-EBECBEF2102B}"/>
              </a:ext>
            </a:extLst>
          </p:cNvPr>
          <p:cNvPicPr>
            <a:picLocks noChangeAspect="1"/>
          </p:cNvPicPr>
          <p:nvPr/>
        </p:nvPicPr>
        <p:blipFill rotWithShape="1">
          <a:blip r:embed="rId2">
            <a:extLst>
              <a:ext uri="{28A0092B-C50C-407E-A947-70E740481C1C}">
                <a14:useLocalDpi xmlns:a14="http://schemas.microsoft.com/office/drawing/2010/main" val="0"/>
              </a:ext>
            </a:extLst>
          </a:blip>
          <a:srcRect t="27050" r="85593"/>
          <a:stretch/>
        </p:blipFill>
        <p:spPr>
          <a:xfrm>
            <a:off x="3706907" y="3031062"/>
            <a:ext cx="1492624" cy="2778348"/>
          </a:xfrm>
          <a:prstGeom prst="rect">
            <a:avLst/>
          </a:prstGeom>
        </p:spPr>
      </p:pic>
    </p:spTree>
    <p:extLst>
      <p:ext uri="{BB962C8B-B14F-4D97-AF65-F5344CB8AC3E}">
        <p14:creationId xmlns:p14="http://schemas.microsoft.com/office/powerpoint/2010/main" val="72881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B508-8330-4EB6-8FF4-46CC39A0C046}"/>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21:</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total amount of male patients and the total amount of female patients in the patients table. Display the two results in the same row.</a:t>
            </a:r>
          </a:p>
        </p:txBody>
      </p:sp>
      <p:sp>
        <p:nvSpPr>
          <p:cNvPr id="3" name="Content Placeholder 2">
            <a:extLst>
              <a:ext uri="{FF2B5EF4-FFF2-40B4-BE49-F238E27FC236}">
                <a16:creationId xmlns:a16="http://schemas.microsoft.com/office/drawing/2014/main" id="{12A7C009-8036-413B-963E-764D4BEEC260}"/>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p>
          <a:p>
            <a:pPr marL="0" indent="0">
              <a:buNone/>
            </a:pPr>
            <a:r>
              <a:rPr lang="en-US" sz="1800" dirty="0">
                <a:latin typeface="Times New Roman" panose="02020603050405020304" pitchFamily="18" charset="0"/>
                <a:cs typeface="Times New Roman" panose="02020603050405020304" pitchFamily="18" charset="0"/>
              </a:rPr>
              <a:t>  COUNT(CASE WHEN gender = 'M' THEN 1 END) AS </a:t>
            </a:r>
            <a:r>
              <a:rPr lang="en-US" sz="1800" dirty="0" err="1">
                <a:latin typeface="Times New Roman" panose="02020603050405020304" pitchFamily="18" charset="0"/>
                <a:cs typeface="Times New Roman" panose="02020603050405020304" pitchFamily="18" charset="0"/>
              </a:rPr>
              <a:t>male_count</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COUNT(CASE WHEN gender = 'F' THEN 1 END) AS </a:t>
            </a:r>
            <a:r>
              <a:rPr lang="en-US" sz="1800" dirty="0" err="1">
                <a:latin typeface="Times New Roman" panose="02020603050405020304" pitchFamily="18" charset="0"/>
                <a:cs typeface="Times New Roman" panose="02020603050405020304" pitchFamily="18" charset="0"/>
              </a:rPr>
              <a:t>female_count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8" name="Picture 7">
            <a:extLst>
              <a:ext uri="{FF2B5EF4-FFF2-40B4-BE49-F238E27FC236}">
                <a16:creationId xmlns:a16="http://schemas.microsoft.com/office/drawing/2014/main" id="{FCD9FCBC-00B4-405B-8314-CE7D9423D1F3}"/>
              </a:ext>
            </a:extLst>
          </p:cNvPr>
          <p:cNvPicPr>
            <a:picLocks noChangeAspect="1"/>
          </p:cNvPicPr>
          <p:nvPr/>
        </p:nvPicPr>
        <p:blipFill rotWithShape="1">
          <a:blip r:embed="rId2">
            <a:extLst>
              <a:ext uri="{28A0092B-C50C-407E-A947-70E740481C1C}">
                <a14:useLocalDpi xmlns:a14="http://schemas.microsoft.com/office/drawing/2010/main" val="0"/>
              </a:ext>
            </a:extLst>
          </a:blip>
          <a:srcRect t="33782" r="79897" b="14819"/>
          <a:stretch/>
        </p:blipFill>
        <p:spPr>
          <a:xfrm>
            <a:off x="3393140" y="3321831"/>
            <a:ext cx="2164977" cy="1944933"/>
          </a:xfrm>
          <a:prstGeom prst="rect">
            <a:avLst/>
          </a:prstGeom>
        </p:spPr>
      </p:pic>
    </p:spTree>
    <p:extLst>
      <p:ext uri="{BB962C8B-B14F-4D97-AF65-F5344CB8AC3E}">
        <p14:creationId xmlns:p14="http://schemas.microsoft.com/office/powerpoint/2010/main" val="251768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4413-AF65-43A7-944B-24D5E192A5BB}"/>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23:</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t>
            </a:r>
            <a:r>
              <a:rPr lang="en-US" sz="1800" b="1" dirty="0" err="1">
                <a:latin typeface="Times New Roman" panose="02020603050405020304" pitchFamily="18" charset="0"/>
                <a:cs typeface="Times New Roman" panose="02020603050405020304" pitchFamily="18" charset="0"/>
              </a:rPr>
              <a:t>patient_id</a:t>
            </a:r>
            <a:r>
              <a:rPr lang="en-US" sz="1800" b="1" dirty="0">
                <a:latin typeface="Times New Roman" panose="02020603050405020304" pitchFamily="18" charset="0"/>
                <a:cs typeface="Times New Roman" panose="02020603050405020304" pitchFamily="18" charset="0"/>
              </a:rPr>
              <a:t>, diagnosis from admissions. Find patients admitted multiple times for the same diagnosis.</a:t>
            </a:r>
          </a:p>
        </p:txBody>
      </p:sp>
      <p:sp>
        <p:nvSpPr>
          <p:cNvPr id="3" name="Content Placeholder 2">
            <a:extLst>
              <a:ext uri="{FF2B5EF4-FFF2-40B4-BE49-F238E27FC236}">
                <a16:creationId xmlns:a16="http://schemas.microsoft.com/office/drawing/2014/main" id="{40C43278-670A-49DC-B89E-F18B72D194B3}"/>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patient_id</a:t>
            </a:r>
            <a:r>
              <a:rPr lang="en-US" sz="1800" dirty="0">
                <a:latin typeface="Times New Roman" panose="02020603050405020304" pitchFamily="18" charset="0"/>
                <a:cs typeface="Times New Roman" panose="02020603050405020304" pitchFamily="18" charset="0"/>
              </a:rPr>
              <a:t>, diagnosis</a:t>
            </a:r>
          </a:p>
          <a:p>
            <a:pPr marL="0" indent="0">
              <a:buNone/>
            </a:pPr>
            <a:r>
              <a:rPr lang="en-US" sz="1800" dirty="0">
                <a:latin typeface="Times New Roman" panose="02020603050405020304" pitchFamily="18" charset="0"/>
                <a:cs typeface="Times New Roman" panose="02020603050405020304" pitchFamily="18" charset="0"/>
              </a:rPr>
              <a:t>FROM admissions</a:t>
            </a:r>
          </a:p>
          <a:p>
            <a:pPr marL="0" indent="0">
              <a:buNone/>
            </a:pPr>
            <a:r>
              <a:rPr lang="en-US" sz="1800" dirty="0">
                <a:latin typeface="Times New Roman" panose="02020603050405020304" pitchFamily="18" charset="0"/>
                <a:cs typeface="Times New Roman" panose="02020603050405020304" pitchFamily="18" charset="0"/>
              </a:rPr>
              <a:t>GROUP BY </a:t>
            </a:r>
            <a:r>
              <a:rPr lang="en-US" sz="1800" dirty="0" err="1">
                <a:latin typeface="Times New Roman" panose="02020603050405020304" pitchFamily="18" charset="0"/>
                <a:cs typeface="Times New Roman" panose="02020603050405020304" pitchFamily="18" charset="0"/>
              </a:rPr>
              <a:t>patient_id</a:t>
            </a:r>
            <a:r>
              <a:rPr lang="en-US" sz="1800" dirty="0">
                <a:latin typeface="Times New Roman" panose="02020603050405020304" pitchFamily="18" charset="0"/>
                <a:cs typeface="Times New Roman" panose="02020603050405020304" pitchFamily="18" charset="0"/>
              </a:rPr>
              <a:t>, diagnosis</a:t>
            </a:r>
          </a:p>
          <a:p>
            <a:pPr marL="0" indent="0">
              <a:buNone/>
            </a:pPr>
            <a:r>
              <a:rPr lang="en-US" sz="1800" dirty="0">
                <a:latin typeface="Times New Roman" panose="02020603050405020304" pitchFamily="18" charset="0"/>
                <a:cs typeface="Times New Roman" panose="02020603050405020304" pitchFamily="18" charset="0"/>
              </a:rPr>
              <a:t>HAVING COUNT(*) &gt; 1;</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CBBD5870-900E-43A0-99DF-262C8284429F}"/>
              </a:ext>
            </a:extLst>
          </p:cNvPr>
          <p:cNvPicPr>
            <a:picLocks noChangeAspect="1"/>
          </p:cNvPicPr>
          <p:nvPr/>
        </p:nvPicPr>
        <p:blipFill rotWithShape="1">
          <a:blip r:embed="rId2">
            <a:extLst>
              <a:ext uri="{28A0092B-C50C-407E-A947-70E740481C1C}">
                <a14:useLocalDpi xmlns:a14="http://schemas.microsoft.com/office/drawing/2010/main" val="0"/>
              </a:ext>
            </a:extLst>
          </a:blip>
          <a:srcRect t="31435" r="73529" b="7734"/>
          <a:stretch/>
        </p:blipFill>
        <p:spPr>
          <a:xfrm>
            <a:off x="2944906" y="3429000"/>
            <a:ext cx="2855259" cy="2335306"/>
          </a:xfrm>
          <a:prstGeom prst="rect">
            <a:avLst/>
          </a:prstGeom>
        </p:spPr>
      </p:pic>
    </p:spTree>
    <p:extLst>
      <p:ext uri="{BB962C8B-B14F-4D97-AF65-F5344CB8AC3E}">
        <p14:creationId xmlns:p14="http://schemas.microsoft.com/office/powerpoint/2010/main" val="2242424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4175-D75A-4D47-A31F-50D34A2D7F7C}"/>
              </a:ext>
            </a:extLst>
          </p:cNvPr>
          <p:cNvSpPr>
            <a:spLocks noGrp="1"/>
          </p:cNvSpPr>
          <p:nvPr>
            <p:ph type="title"/>
          </p:nvPr>
        </p:nvSpPr>
        <p:spPr>
          <a:xfrm>
            <a:off x="838200" y="338231"/>
            <a:ext cx="10515600" cy="1325563"/>
          </a:xfrm>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24:</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city and the total number of patients in the city. Order from most to least patients and then by city name ascending.</a:t>
            </a:r>
          </a:p>
        </p:txBody>
      </p:sp>
      <p:sp>
        <p:nvSpPr>
          <p:cNvPr id="3" name="Content Placeholder 2">
            <a:extLst>
              <a:ext uri="{FF2B5EF4-FFF2-40B4-BE49-F238E27FC236}">
                <a16:creationId xmlns:a16="http://schemas.microsoft.com/office/drawing/2014/main" id="{FB9B2C04-01FE-4E27-AD62-5A73443ED1C1}"/>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city, COUNT(*) AS </a:t>
            </a:r>
            <a:r>
              <a:rPr lang="en-US" sz="1800" dirty="0" err="1">
                <a:latin typeface="Times New Roman" panose="02020603050405020304" pitchFamily="18" charset="0"/>
                <a:cs typeface="Times New Roman" panose="02020603050405020304" pitchFamily="18" charset="0"/>
              </a:rPr>
              <a:t>total_patients</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GROUP BY city</a:t>
            </a:r>
          </a:p>
          <a:p>
            <a:pPr marL="0" indent="0">
              <a:buNone/>
            </a:pPr>
            <a:r>
              <a:rPr lang="en-US" sz="1800" dirty="0">
                <a:latin typeface="Times New Roman" panose="02020603050405020304" pitchFamily="18" charset="0"/>
                <a:cs typeface="Times New Roman" panose="02020603050405020304" pitchFamily="18" charset="0"/>
              </a:rPr>
              <a:t>ORDER BY </a:t>
            </a:r>
            <a:r>
              <a:rPr lang="en-US" sz="1800" dirty="0" err="1">
                <a:latin typeface="Times New Roman" panose="02020603050405020304" pitchFamily="18" charset="0"/>
                <a:cs typeface="Times New Roman" panose="02020603050405020304" pitchFamily="18" charset="0"/>
              </a:rPr>
              <a:t>total_patients</a:t>
            </a:r>
            <a:r>
              <a:rPr lang="en-US" sz="1800" dirty="0">
                <a:latin typeface="Times New Roman" panose="02020603050405020304" pitchFamily="18" charset="0"/>
                <a:cs typeface="Times New Roman" panose="02020603050405020304" pitchFamily="18" charset="0"/>
              </a:rPr>
              <a:t> DESC, city ASC;</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D97676A3-0C19-4993-9D75-B92F4B6D31F5}"/>
              </a:ext>
            </a:extLst>
          </p:cNvPr>
          <p:cNvPicPr>
            <a:picLocks noChangeAspect="1"/>
          </p:cNvPicPr>
          <p:nvPr/>
        </p:nvPicPr>
        <p:blipFill rotWithShape="1">
          <a:blip r:embed="rId2">
            <a:extLst>
              <a:ext uri="{28A0092B-C50C-407E-A947-70E740481C1C}">
                <a14:useLocalDpi xmlns:a14="http://schemas.microsoft.com/office/drawing/2010/main" val="0"/>
              </a:ext>
            </a:extLst>
          </a:blip>
          <a:srcRect l="1" t="29691" r="81778" b="1865"/>
          <a:stretch/>
        </p:blipFill>
        <p:spPr>
          <a:xfrm>
            <a:off x="2926977" y="3429000"/>
            <a:ext cx="2021541" cy="2613212"/>
          </a:xfrm>
          <a:prstGeom prst="rect">
            <a:avLst/>
          </a:prstGeom>
        </p:spPr>
      </p:pic>
    </p:spTree>
    <p:extLst>
      <p:ext uri="{BB962C8B-B14F-4D97-AF65-F5344CB8AC3E}">
        <p14:creationId xmlns:p14="http://schemas.microsoft.com/office/powerpoint/2010/main" val="1011009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C1B03-0DF8-4D84-8061-98CCE2501FCB}"/>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25:</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last name and role of every person that is either patient or doctor. The roles are either "Patient" or "Doctor".</a:t>
            </a:r>
          </a:p>
        </p:txBody>
      </p:sp>
      <p:sp>
        <p:nvSpPr>
          <p:cNvPr id="3" name="Content Placeholder 2">
            <a:extLst>
              <a:ext uri="{FF2B5EF4-FFF2-40B4-BE49-F238E27FC236}">
                <a16:creationId xmlns:a16="http://schemas.microsoft.com/office/drawing/2014/main" id="{23928E67-958F-4D4D-9333-D53DE3A476E6}"/>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'Patient' AS role</a:t>
            </a: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UNION</a:t>
            </a:r>
          </a:p>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'Doctor' AS role</a:t>
            </a:r>
          </a:p>
          <a:p>
            <a:pPr marL="0" indent="0">
              <a:buNone/>
            </a:pPr>
            <a:r>
              <a:rPr lang="en-US" sz="1800" dirty="0">
                <a:latin typeface="Times New Roman" panose="02020603050405020304" pitchFamily="18" charset="0"/>
                <a:cs typeface="Times New Roman" panose="02020603050405020304" pitchFamily="18" charset="0"/>
              </a:rPr>
              <a:t>FROM doctors;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D1B9DB4A-2CE3-48E6-B42F-C68F77148652}"/>
              </a:ext>
            </a:extLst>
          </p:cNvPr>
          <p:cNvPicPr>
            <a:picLocks noChangeAspect="1"/>
          </p:cNvPicPr>
          <p:nvPr/>
        </p:nvPicPr>
        <p:blipFill rotWithShape="1">
          <a:blip r:embed="rId2">
            <a:extLst>
              <a:ext uri="{28A0092B-C50C-407E-A947-70E740481C1C}">
                <a14:useLocalDpi xmlns:a14="http://schemas.microsoft.com/office/drawing/2010/main" val="0"/>
              </a:ext>
            </a:extLst>
          </a:blip>
          <a:srcRect t="34699" r="80372" b="2070"/>
          <a:stretch/>
        </p:blipFill>
        <p:spPr>
          <a:xfrm>
            <a:off x="3393142" y="3429000"/>
            <a:ext cx="2200835" cy="2537760"/>
          </a:xfrm>
          <a:prstGeom prst="rect">
            <a:avLst/>
          </a:prstGeom>
        </p:spPr>
      </p:pic>
    </p:spTree>
    <p:extLst>
      <p:ext uri="{BB962C8B-B14F-4D97-AF65-F5344CB8AC3E}">
        <p14:creationId xmlns:p14="http://schemas.microsoft.com/office/powerpoint/2010/main" val="149393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F0B5-091E-498B-8998-B902B42C345B}"/>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26:</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allergies ordered by popularity. Remove NULL values from query.</a:t>
            </a:r>
          </a:p>
        </p:txBody>
      </p:sp>
      <p:sp>
        <p:nvSpPr>
          <p:cNvPr id="3" name="Content Placeholder 2">
            <a:extLst>
              <a:ext uri="{FF2B5EF4-FFF2-40B4-BE49-F238E27FC236}">
                <a16:creationId xmlns:a16="http://schemas.microsoft.com/office/drawing/2014/main" id="{AC03B3FA-1D52-47D5-A9DD-0FEFA686E643}"/>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allergies, COUNT(*) AS count</a:t>
            </a: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allergies IS NOT NULL</a:t>
            </a:r>
          </a:p>
          <a:p>
            <a:pPr marL="0" indent="0">
              <a:buNone/>
            </a:pPr>
            <a:r>
              <a:rPr lang="en-US" sz="1800" dirty="0">
                <a:latin typeface="Times New Roman" panose="02020603050405020304" pitchFamily="18" charset="0"/>
                <a:cs typeface="Times New Roman" panose="02020603050405020304" pitchFamily="18" charset="0"/>
              </a:rPr>
              <a:t>GROUP BY allergies</a:t>
            </a:r>
          </a:p>
          <a:p>
            <a:pPr marL="0" indent="0">
              <a:buNone/>
            </a:pPr>
            <a:r>
              <a:rPr lang="en-US" sz="1800" dirty="0">
                <a:latin typeface="Times New Roman" panose="02020603050405020304" pitchFamily="18" charset="0"/>
                <a:cs typeface="Times New Roman" panose="02020603050405020304" pitchFamily="18" charset="0"/>
              </a:rPr>
              <a:t>ORDER BY count DESC;</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31B7F2C7-A34F-4179-90CC-D1BF341F50EE}"/>
              </a:ext>
            </a:extLst>
          </p:cNvPr>
          <p:cNvPicPr>
            <a:picLocks noChangeAspect="1"/>
          </p:cNvPicPr>
          <p:nvPr/>
        </p:nvPicPr>
        <p:blipFill rotWithShape="1">
          <a:blip r:embed="rId2">
            <a:extLst>
              <a:ext uri="{28A0092B-C50C-407E-A947-70E740481C1C}">
                <a14:useLocalDpi xmlns:a14="http://schemas.microsoft.com/office/drawing/2010/main" val="0"/>
              </a:ext>
            </a:extLst>
          </a:blip>
          <a:srcRect l="1" t="37408" r="80877" b="-2367"/>
          <a:stretch/>
        </p:blipFill>
        <p:spPr>
          <a:xfrm>
            <a:off x="3688975" y="3522452"/>
            <a:ext cx="2138083" cy="2789448"/>
          </a:xfrm>
          <a:prstGeom prst="rect">
            <a:avLst/>
          </a:prstGeom>
        </p:spPr>
      </p:pic>
    </p:spTree>
    <p:extLst>
      <p:ext uri="{BB962C8B-B14F-4D97-AF65-F5344CB8AC3E}">
        <p14:creationId xmlns:p14="http://schemas.microsoft.com/office/powerpoint/2010/main" val="1910819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E257-2D06-466F-9360-56AF655B4B7C}"/>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27:</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patient's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last_name</a:t>
            </a:r>
            <a:r>
              <a:rPr lang="en-US" sz="1800" b="1" dirty="0">
                <a:latin typeface="Times New Roman" panose="02020603050405020304" pitchFamily="18" charset="0"/>
                <a:cs typeface="Times New Roman" panose="02020603050405020304" pitchFamily="18" charset="0"/>
              </a:rPr>
              <a:t>, and </a:t>
            </a:r>
            <a:r>
              <a:rPr lang="en-US" sz="1800" b="1" dirty="0" err="1">
                <a:latin typeface="Times New Roman" panose="02020603050405020304" pitchFamily="18" charset="0"/>
                <a:cs typeface="Times New Roman" panose="02020603050405020304" pitchFamily="18" charset="0"/>
              </a:rPr>
              <a:t>birth_date</a:t>
            </a:r>
            <a:r>
              <a:rPr lang="en-US" sz="1800" b="1" dirty="0">
                <a:latin typeface="Times New Roman" panose="02020603050405020304" pitchFamily="18" charset="0"/>
                <a:cs typeface="Times New Roman" panose="02020603050405020304" pitchFamily="18" charset="0"/>
              </a:rPr>
              <a:t> who were born in the 1970s decade. Sort the list starting from the earliest </a:t>
            </a:r>
            <a:r>
              <a:rPr lang="en-US" sz="1800" b="1" dirty="0" err="1">
                <a:latin typeface="Times New Roman" panose="02020603050405020304" pitchFamily="18" charset="0"/>
                <a:cs typeface="Times New Roman" panose="02020603050405020304" pitchFamily="18" charset="0"/>
              </a:rPr>
              <a:t>birth_date</a:t>
            </a:r>
            <a:r>
              <a:rPr lang="en-US" sz="1800" b="1" dirty="0">
                <a:latin typeface="Times New Roman" panose="02020603050405020304" pitchFamily="18" charset="0"/>
                <a:cs typeface="Times New Roman" panose="02020603050405020304" pitchFamily="18" charset="0"/>
              </a:rPr>
              <a:t>.</a:t>
            </a:r>
            <a:br>
              <a:rPr lang="en-US" sz="1800" b="1"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E4B47F-DAA0-48D8-9720-47E1042D30C5}"/>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birth_date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YEAR(</a:t>
            </a:r>
            <a:r>
              <a:rPr lang="en-US" sz="1800" dirty="0" err="1">
                <a:latin typeface="Times New Roman" panose="02020603050405020304" pitchFamily="18" charset="0"/>
                <a:cs typeface="Times New Roman" panose="02020603050405020304" pitchFamily="18" charset="0"/>
              </a:rPr>
              <a:t>birth_date</a:t>
            </a:r>
            <a:r>
              <a:rPr lang="en-US" sz="1800" dirty="0">
                <a:latin typeface="Times New Roman" panose="02020603050405020304" pitchFamily="18" charset="0"/>
                <a:cs typeface="Times New Roman" panose="02020603050405020304" pitchFamily="18" charset="0"/>
              </a:rPr>
              <a:t>) BETWEEN 1970 AND 1979</a:t>
            </a:r>
          </a:p>
          <a:p>
            <a:pPr marL="0" indent="0">
              <a:buNone/>
            </a:pPr>
            <a:r>
              <a:rPr lang="en-US" sz="1800" dirty="0">
                <a:latin typeface="Times New Roman" panose="02020603050405020304" pitchFamily="18" charset="0"/>
                <a:cs typeface="Times New Roman" panose="02020603050405020304" pitchFamily="18" charset="0"/>
              </a:rPr>
              <a:t>ORDER BY </a:t>
            </a:r>
            <a:r>
              <a:rPr lang="en-US" sz="1800" dirty="0" err="1">
                <a:latin typeface="Times New Roman" panose="02020603050405020304" pitchFamily="18" charset="0"/>
                <a:cs typeface="Times New Roman" panose="02020603050405020304" pitchFamily="18" charset="0"/>
              </a:rPr>
              <a:t>birth_date</a:t>
            </a:r>
            <a:r>
              <a:rPr lang="en-US" sz="1800" dirty="0">
                <a:latin typeface="Times New Roman" panose="02020603050405020304" pitchFamily="18" charset="0"/>
                <a:cs typeface="Times New Roman" panose="02020603050405020304" pitchFamily="18" charset="0"/>
              </a:rPr>
              <a:t> ASC;</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91B6FE07-1F64-4C5F-BBFC-79A073B024E4}"/>
              </a:ext>
            </a:extLst>
          </p:cNvPr>
          <p:cNvPicPr>
            <a:picLocks noChangeAspect="1"/>
          </p:cNvPicPr>
          <p:nvPr/>
        </p:nvPicPr>
        <p:blipFill rotWithShape="1">
          <a:blip r:embed="rId2">
            <a:extLst>
              <a:ext uri="{28A0092B-C50C-407E-A947-70E740481C1C}">
                <a14:useLocalDpi xmlns:a14="http://schemas.microsoft.com/office/drawing/2010/main" val="0"/>
              </a:ext>
            </a:extLst>
          </a:blip>
          <a:srcRect t="28579" r="76108" b="7044"/>
          <a:stretch/>
        </p:blipFill>
        <p:spPr>
          <a:xfrm>
            <a:off x="3922059" y="3429000"/>
            <a:ext cx="2640106" cy="2718733"/>
          </a:xfrm>
          <a:prstGeom prst="rect">
            <a:avLst/>
          </a:prstGeom>
        </p:spPr>
      </p:pic>
    </p:spTree>
    <p:extLst>
      <p:ext uri="{BB962C8B-B14F-4D97-AF65-F5344CB8AC3E}">
        <p14:creationId xmlns:p14="http://schemas.microsoft.com/office/powerpoint/2010/main" val="55729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5576-6AF9-4EE1-9C2F-2E6689EF532C}"/>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28:</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Display each patient's full name in a single column. Last name in UPPER case, first name in lower case. Format: </a:t>
            </a:r>
            <a:r>
              <a:rPr lang="en-US" sz="1800" b="1" dirty="0" err="1">
                <a:latin typeface="Times New Roman" panose="02020603050405020304" pitchFamily="18" charset="0"/>
                <a:cs typeface="Times New Roman" panose="02020603050405020304" pitchFamily="18" charset="0"/>
              </a:rPr>
              <a:t>SMITH,john</a:t>
            </a:r>
            <a:r>
              <a:rPr lang="en-US" sz="1800" b="1" dirty="0">
                <a:latin typeface="Times New Roman" panose="02020603050405020304" pitchFamily="18" charset="0"/>
                <a:cs typeface="Times New Roman" panose="02020603050405020304" pitchFamily="18" charset="0"/>
              </a:rPr>
              <a:t>. Order by </a:t>
            </a:r>
            <a:r>
              <a:rPr lang="en-US" sz="1800" b="1" dirty="0" err="1">
                <a:latin typeface="Times New Roman" panose="02020603050405020304" pitchFamily="18" charset="0"/>
                <a:cs typeface="Times New Roman" panose="02020603050405020304" pitchFamily="18" charset="0"/>
              </a:rPr>
              <a:t>first_name</a:t>
            </a:r>
            <a:r>
              <a:rPr lang="en-US" sz="1800" b="1" dirty="0">
                <a:latin typeface="Times New Roman" panose="02020603050405020304" pitchFamily="18" charset="0"/>
                <a:cs typeface="Times New Roman" panose="02020603050405020304" pitchFamily="18" charset="0"/>
              </a:rPr>
              <a:t> descending.</a:t>
            </a:r>
          </a:p>
        </p:txBody>
      </p:sp>
      <p:sp>
        <p:nvSpPr>
          <p:cNvPr id="3" name="Content Placeholder 2">
            <a:extLst>
              <a:ext uri="{FF2B5EF4-FFF2-40B4-BE49-F238E27FC236}">
                <a16:creationId xmlns:a16="http://schemas.microsoft.com/office/drawing/2014/main" id="{7521A9A7-AB94-4285-9D55-3FEBA0704F5B}"/>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CONCAT(UPPER(</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 LOWER(</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full_name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ORDER BY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DESC;</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72130EC3-D54D-445F-9B95-84E5E5FCCB01}"/>
              </a:ext>
            </a:extLst>
          </p:cNvPr>
          <p:cNvPicPr>
            <a:picLocks noChangeAspect="1"/>
          </p:cNvPicPr>
          <p:nvPr/>
        </p:nvPicPr>
        <p:blipFill rotWithShape="1">
          <a:blip r:embed="rId2">
            <a:extLst>
              <a:ext uri="{28A0092B-C50C-407E-A947-70E740481C1C}">
                <a14:useLocalDpi xmlns:a14="http://schemas.microsoft.com/office/drawing/2010/main" val="0"/>
              </a:ext>
            </a:extLst>
          </a:blip>
          <a:srcRect l="1" t="32118" r="82352" b="2049"/>
          <a:stretch/>
        </p:blipFill>
        <p:spPr>
          <a:xfrm>
            <a:off x="2514600" y="3128682"/>
            <a:ext cx="1878106" cy="2590799"/>
          </a:xfrm>
          <a:prstGeom prst="rect">
            <a:avLst/>
          </a:prstGeom>
        </p:spPr>
      </p:pic>
    </p:spTree>
    <p:extLst>
      <p:ext uri="{BB962C8B-B14F-4D97-AF65-F5344CB8AC3E}">
        <p14:creationId xmlns:p14="http://schemas.microsoft.com/office/powerpoint/2010/main" val="3557906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12EE-06A9-48AA-A740-FE692391FC49}"/>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29:</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a:t>
            </a:r>
            <a:r>
              <a:rPr lang="en-US" sz="1800" b="1" dirty="0" err="1">
                <a:latin typeface="Times New Roman" panose="02020603050405020304" pitchFamily="18" charset="0"/>
                <a:cs typeface="Times New Roman" panose="02020603050405020304" pitchFamily="18" charset="0"/>
              </a:rPr>
              <a:t>province_id</a:t>
            </a:r>
            <a:r>
              <a:rPr lang="en-US" sz="1800" b="1" dirty="0">
                <a:latin typeface="Times New Roman" panose="02020603050405020304" pitchFamily="18" charset="0"/>
                <a:cs typeface="Times New Roman" panose="02020603050405020304" pitchFamily="18" charset="0"/>
              </a:rPr>
              <a:t>(s), sum of height; where the total sum of its patient's height is greater than or equal to 7,000.</a:t>
            </a:r>
          </a:p>
        </p:txBody>
      </p:sp>
      <p:sp>
        <p:nvSpPr>
          <p:cNvPr id="3" name="Content Placeholder 2">
            <a:extLst>
              <a:ext uri="{FF2B5EF4-FFF2-40B4-BE49-F238E27FC236}">
                <a16:creationId xmlns:a16="http://schemas.microsoft.com/office/drawing/2014/main" id="{E7404BEE-E05E-45AA-A08B-2ABA53EA7757}"/>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province_id</a:t>
            </a:r>
            <a:r>
              <a:rPr lang="en-US" sz="1800" dirty="0">
                <a:latin typeface="Times New Roman" panose="02020603050405020304" pitchFamily="18" charset="0"/>
                <a:cs typeface="Times New Roman" panose="02020603050405020304" pitchFamily="18" charset="0"/>
              </a:rPr>
              <a:t>, SUM(height) AS </a:t>
            </a:r>
            <a:r>
              <a:rPr lang="en-US" sz="1800" dirty="0" err="1">
                <a:latin typeface="Times New Roman" panose="02020603050405020304" pitchFamily="18" charset="0"/>
                <a:cs typeface="Times New Roman" panose="02020603050405020304" pitchFamily="18" charset="0"/>
              </a:rPr>
              <a:t>total_height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GROUP BY </a:t>
            </a:r>
            <a:r>
              <a:rPr lang="en-US" sz="1800" dirty="0" err="1">
                <a:latin typeface="Times New Roman" panose="02020603050405020304" pitchFamily="18" charset="0"/>
                <a:cs typeface="Times New Roman" panose="02020603050405020304" pitchFamily="18" charset="0"/>
              </a:rPr>
              <a:t>province_id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HAVING SUM(height) &gt;= 7000;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DD27B2E2-ABF4-489B-B0A0-2A7BE8F11F8D}"/>
              </a:ext>
            </a:extLst>
          </p:cNvPr>
          <p:cNvPicPr>
            <a:picLocks noChangeAspect="1"/>
          </p:cNvPicPr>
          <p:nvPr/>
        </p:nvPicPr>
        <p:blipFill rotWithShape="1">
          <a:blip r:embed="rId2">
            <a:extLst>
              <a:ext uri="{28A0092B-C50C-407E-A947-70E740481C1C}">
                <a14:useLocalDpi xmlns:a14="http://schemas.microsoft.com/office/drawing/2010/main" val="0"/>
              </a:ext>
            </a:extLst>
          </a:blip>
          <a:srcRect t="32298" r="81729" b="38644"/>
          <a:stretch/>
        </p:blipFill>
        <p:spPr>
          <a:xfrm>
            <a:off x="2407025" y="3429000"/>
            <a:ext cx="2003612" cy="1169894"/>
          </a:xfrm>
          <a:prstGeom prst="rect">
            <a:avLst/>
          </a:prstGeom>
        </p:spPr>
      </p:pic>
    </p:spTree>
    <p:extLst>
      <p:ext uri="{BB962C8B-B14F-4D97-AF65-F5344CB8AC3E}">
        <p14:creationId xmlns:p14="http://schemas.microsoft.com/office/powerpoint/2010/main" val="1692450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1536-39DB-4FF7-9ECF-62669DAB84B8}"/>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2:</a:t>
            </a:r>
            <a:br>
              <a:rPr lang="en-US" sz="20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and last name of patients who does not have allergies.</a:t>
            </a:r>
            <a:endParaRPr lang="en-US"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71FA23-339F-44D5-A28D-EDA8D8A37DF4}"/>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first_name,last_name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allergies IS NULL;</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8D5DF9F-B7EB-4897-842D-EDC9CC455875}"/>
              </a:ext>
            </a:extLst>
          </p:cNvPr>
          <p:cNvPicPr>
            <a:picLocks noChangeAspect="1"/>
          </p:cNvPicPr>
          <p:nvPr/>
        </p:nvPicPr>
        <p:blipFill rotWithShape="1">
          <a:blip r:embed="rId2"/>
          <a:srcRect l="378" t="29687" r="37754" b="-435"/>
          <a:stretch/>
        </p:blipFill>
        <p:spPr>
          <a:xfrm>
            <a:off x="3702424" y="3019065"/>
            <a:ext cx="5503834" cy="2850029"/>
          </a:xfrm>
          <a:prstGeom prst="rect">
            <a:avLst/>
          </a:prstGeom>
        </p:spPr>
      </p:pic>
    </p:spTree>
    <p:extLst>
      <p:ext uri="{BB962C8B-B14F-4D97-AF65-F5344CB8AC3E}">
        <p14:creationId xmlns:p14="http://schemas.microsoft.com/office/powerpoint/2010/main" val="1889200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7358-D13B-4491-9A01-E8F7A5677BCB}"/>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30:</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the difference between the largest weight and smallest weight for patients with the last name 'Maroni'</a:t>
            </a:r>
          </a:p>
        </p:txBody>
      </p:sp>
      <p:sp>
        <p:nvSpPr>
          <p:cNvPr id="3" name="Content Placeholder 2">
            <a:extLst>
              <a:ext uri="{FF2B5EF4-FFF2-40B4-BE49-F238E27FC236}">
                <a16:creationId xmlns:a16="http://schemas.microsoft.com/office/drawing/2014/main" id="{EA1EA39B-0AF1-47CB-9EE9-D56DF92C29D5}"/>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MAX(weight) - MIN(weight) AS </a:t>
            </a:r>
            <a:r>
              <a:rPr lang="en-US" sz="1800" dirty="0" err="1">
                <a:latin typeface="Times New Roman" panose="02020603050405020304" pitchFamily="18" charset="0"/>
                <a:cs typeface="Times New Roman" panose="02020603050405020304" pitchFamily="18" charset="0"/>
              </a:rPr>
              <a:t>weight_difference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 'Maroni’;</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9D52B3E7-F5D5-4C8C-ACA4-718DB954A305}"/>
              </a:ext>
            </a:extLst>
          </p:cNvPr>
          <p:cNvPicPr>
            <a:picLocks noChangeAspect="1"/>
          </p:cNvPicPr>
          <p:nvPr/>
        </p:nvPicPr>
        <p:blipFill rotWithShape="1">
          <a:blip r:embed="rId2">
            <a:extLst>
              <a:ext uri="{28A0092B-C50C-407E-A947-70E740481C1C}">
                <a14:useLocalDpi xmlns:a14="http://schemas.microsoft.com/office/drawing/2010/main" val="0"/>
              </a:ext>
            </a:extLst>
          </a:blip>
          <a:srcRect t="27746" r="82785" b="44465"/>
          <a:stretch/>
        </p:blipFill>
        <p:spPr>
          <a:xfrm>
            <a:off x="2245659" y="3272119"/>
            <a:ext cx="1860176" cy="1057835"/>
          </a:xfrm>
          <a:prstGeom prst="rect">
            <a:avLst/>
          </a:prstGeom>
        </p:spPr>
      </p:pic>
    </p:spTree>
    <p:extLst>
      <p:ext uri="{BB962C8B-B14F-4D97-AF65-F5344CB8AC3E}">
        <p14:creationId xmlns:p14="http://schemas.microsoft.com/office/powerpoint/2010/main" val="285761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EFF6-F85B-4212-8B13-C2C71F7ACE4C}"/>
              </a:ext>
            </a:extLst>
          </p:cNvPr>
          <p:cNvSpPr>
            <a:spLocks noGrp="1"/>
          </p:cNvSpPr>
          <p:nvPr>
            <p:ph type="title"/>
          </p:nvPr>
        </p:nvSpPr>
        <p:spPr>
          <a:xfrm>
            <a:off x="838200" y="338231"/>
            <a:ext cx="10515600" cy="1325563"/>
          </a:xfrm>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31:</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of the days of the month (1–31) and how many </a:t>
            </a:r>
            <a:r>
              <a:rPr lang="en-US" sz="1800" b="1" dirty="0" err="1">
                <a:latin typeface="Times New Roman" panose="02020603050405020304" pitchFamily="18" charset="0"/>
                <a:cs typeface="Times New Roman" panose="02020603050405020304" pitchFamily="18" charset="0"/>
              </a:rPr>
              <a:t>admission_dates</a:t>
            </a:r>
            <a:r>
              <a:rPr lang="en-US" sz="1800" b="1" dirty="0">
                <a:latin typeface="Times New Roman" panose="02020603050405020304" pitchFamily="18" charset="0"/>
                <a:cs typeface="Times New Roman" panose="02020603050405020304" pitchFamily="18" charset="0"/>
              </a:rPr>
              <a:t> occurred on that day. Sort by the day with most admissions to least admissions</a:t>
            </a:r>
            <a:r>
              <a:rPr lang="en-US" sz="900" dirty="0"/>
              <a:t>.</a:t>
            </a:r>
            <a:endParaRPr lang="en-US" sz="1800" dirty="0"/>
          </a:p>
        </p:txBody>
      </p:sp>
      <p:sp>
        <p:nvSpPr>
          <p:cNvPr id="3" name="Content Placeholder 2">
            <a:extLst>
              <a:ext uri="{FF2B5EF4-FFF2-40B4-BE49-F238E27FC236}">
                <a16:creationId xmlns:a16="http://schemas.microsoft.com/office/drawing/2014/main" id="{747E0BB3-9136-4359-B88D-31661F117300}"/>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DAY(</a:t>
            </a:r>
            <a:r>
              <a:rPr lang="en-US" sz="1800" dirty="0" err="1">
                <a:latin typeface="Times New Roman" panose="02020603050405020304" pitchFamily="18" charset="0"/>
                <a:cs typeface="Times New Roman" panose="02020603050405020304" pitchFamily="18" charset="0"/>
              </a:rPr>
              <a:t>admission_date</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day_of_month</a:t>
            </a:r>
            <a:r>
              <a:rPr lang="en-US" sz="1800" dirty="0">
                <a:latin typeface="Times New Roman" panose="02020603050405020304" pitchFamily="18" charset="0"/>
                <a:cs typeface="Times New Roman" panose="02020603050405020304" pitchFamily="18" charset="0"/>
              </a:rPr>
              <a:t>, COUNT(*) AS </a:t>
            </a:r>
            <a:r>
              <a:rPr lang="en-US" sz="1800" dirty="0" err="1">
                <a:latin typeface="Times New Roman" panose="02020603050405020304" pitchFamily="18" charset="0"/>
                <a:cs typeface="Times New Roman" panose="02020603050405020304" pitchFamily="18" charset="0"/>
              </a:rPr>
              <a:t>admission_count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admissions</a:t>
            </a:r>
          </a:p>
          <a:p>
            <a:pPr marL="0" indent="0">
              <a:buNone/>
            </a:pPr>
            <a:r>
              <a:rPr lang="en-US" sz="1800" dirty="0">
                <a:latin typeface="Times New Roman" panose="02020603050405020304" pitchFamily="18" charset="0"/>
                <a:cs typeface="Times New Roman" panose="02020603050405020304" pitchFamily="18" charset="0"/>
              </a:rPr>
              <a:t>GROUP BY DAY(</a:t>
            </a:r>
            <a:r>
              <a:rPr lang="en-US" sz="1800" dirty="0" err="1">
                <a:latin typeface="Times New Roman" panose="02020603050405020304" pitchFamily="18" charset="0"/>
                <a:cs typeface="Times New Roman" panose="02020603050405020304" pitchFamily="18" charset="0"/>
              </a:rPr>
              <a:t>admission_date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ORDER BY </a:t>
            </a:r>
            <a:r>
              <a:rPr lang="en-US" sz="1800" dirty="0" err="1">
                <a:latin typeface="Times New Roman" panose="02020603050405020304" pitchFamily="18" charset="0"/>
                <a:cs typeface="Times New Roman" panose="02020603050405020304" pitchFamily="18" charset="0"/>
              </a:rPr>
              <a:t>admission_count</a:t>
            </a:r>
            <a:r>
              <a:rPr lang="en-US" sz="1800" dirty="0">
                <a:latin typeface="Times New Roman" panose="02020603050405020304" pitchFamily="18" charset="0"/>
                <a:cs typeface="Times New Roman" panose="02020603050405020304" pitchFamily="18" charset="0"/>
              </a:rPr>
              <a:t> DESC;</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1DD519D7-084F-49C8-AF95-AAC557E2DBD7}"/>
              </a:ext>
            </a:extLst>
          </p:cNvPr>
          <p:cNvPicPr>
            <a:picLocks noChangeAspect="1"/>
          </p:cNvPicPr>
          <p:nvPr/>
        </p:nvPicPr>
        <p:blipFill rotWithShape="1">
          <a:blip r:embed="rId2">
            <a:extLst>
              <a:ext uri="{28A0092B-C50C-407E-A947-70E740481C1C}">
                <a14:useLocalDpi xmlns:a14="http://schemas.microsoft.com/office/drawing/2010/main" val="0"/>
              </a:ext>
            </a:extLst>
          </a:blip>
          <a:srcRect l="1" t="37279" r="80191" b="1313"/>
          <a:stretch/>
        </p:blipFill>
        <p:spPr>
          <a:xfrm>
            <a:off x="3007659" y="3429000"/>
            <a:ext cx="2236694" cy="2747963"/>
          </a:xfrm>
          <a:prstGeom prst="rect">
            <a:avLst/>
          </a:prstGeom>
        </p:spPr>
      </p:pic>
    </p:spTree>
    <p:extLst>
      <p:ext uri="{BB962C8B-B14F-4D97-AF65-F5344CB8AC3E}">
        <p14:creationId xmlns:p14="http://schemas.microsoft.com/office/powerpoint/2010/main" val="2387381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991B-30BB-43BE-9C88-A69021D619E1}"/>
              </a:ext>
            </a:extLst>
          </p:cNvPr>
          <p:cNvSpPr>
            <a:spLocks noGrp="1"/>
          </p:cNvSpPr>
          <p:nvPr>
            <p:ph type="title"/>
          </p:nvPr>
        </p:nvSpPr>
        <p:spPr>
          <a:xfrm>
            <a:off x="838200" y="311337"/>
            <a:ext cx="10515600" cy="1325563"/>
          </a:xfrm>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32:</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of the patients grouped into weight groups. Show the total amount of patients in each weight group. Order the list by the weight group descending. </a:t>
            </a:r>
          </a:p>
        </p:txBody>
      </p:sp>
      <p:sp>
        <p:nvSpPr>
          <p:cNvPr id="3" name="Content Placeholder 2">
            <a:extLst>
              <a:ext uri="{FF2B5EF4-FFF2-40B4-BE49-F238E27FC236}">
                <a16:creationId xmlns:a16="http://schemas.microsoft.com/office/drawing/2014/main" id="{C0E8BB02-7F4A-4B44-8908-09AAC1479521}"/>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FLOOR(weight / 10) * 10 AS </a:t>
            </a:r>
            <a:r>
              <a:rPr lang="en-US" sz="1800" dirty="0" err="1">
                <a:latin typeface="Times New Roman" panose="02020603050405020304" pitchFamily="18" charset="0"/>
                <a:cs typeface="Times New Roman" panose="02020603050405020304" pitchFamily="18" charset="0"/>
              </a:rPr>
              <a:t>weight_group</a:t>
            </a:r>
            <a:r>
              <a:rPr lang="en-US" sz="1800" dirty="0">
                <a:latin typeface="Times New Roman" panose="02020603050405020304" pitchFamily="18" charset="0"/>
                <a:cs typeface="Times New Roman" panose="02020603050405020304" pitchFamily="18" charset="0"/>
              </a:rPr>
              <a:t>, COUNT(*) AS </a:t>
            </a:r>
            <a:r>
              <a:rPr lang="en-US" sz="1800" dirty="0" err="1">
                <a:latin typeface="Times New Roman" panose="02020603050405020304" pitchFamily="18" charset="0"/>
                <a:cs typeface="Times New Roman" panose="02020603050405020304" pitchFamily="18" charset="0"/>
              </a:rPr>
              <a:t>patient_count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GROUP BY </a:t>
            </a:r>
            <a:r>
              <a:rPr lang="en-US" sz="1800" dirty="0" err="1">
                <a:latin typeface="Times New Roman" panose="02020603050405020304" pitchFamily="18" charset="0"/>
                <a:cs typeface="Times New Roman" panose="02020603050405020304" pitchFamily="18" charset="0"/>
              </a:rPr>
              <a:t>weight_group</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ORDER BY </a:t>
            </a:r>
            <a:r>
              <a:rPr lang="en-US" sz="1800" dirty="0" err="1">
                <a:latin typeface="Times New Roman" panose="02020603050405020304" pitchFamily="18" charset="0"/>
                <a:cs typeface="Times New Roman" panose="02020603050405020304" pitchFamily="18" charset="0"/>
              </a:rPr>
              <a:t>weight_group</a:t>
            </a:r>
            <a:r>
              <a:rPr lang="en-US" sz="1800" dirty="0">
                <a:latin typeface="Times New Roman" panose="02020603050405020304" pitchFamily="18" charset="0"/>
                <a:cs typeface="Times New Roman" panose="02020603050405020304" pitchFamily="18" charset="0"/>
              </a:rPr>
              <a:t> DESC;</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02451F95-0119-48FA-84C9-1D8C58056956}"/>
              </a:ext>
            </a:extLst>
          </p:cNvPr>
          <p:cNvPicPr>
            <a:picLocks noChangeAspect="1"/>
          </p:cNvPicPr>
          <p:nvPr/>
        </p:nvPicPr>
        <p:blipFill rotWithShape="1">
          <a:blip r:embed="rId2">
            <a:extLst>
              <a:ext uri="{28A0092B-C50C-407E-A947-70E740481C1C}">
                <a14:useLocalDpi xmlns:a14="http://schemas.microsoft.com/office/drawing/2010/main" val="0"/>
              </a:ext>
            </a:extLst>
          </a:blip>
          <a:srcRect t="34728" r="82751" b="-1394"/>
          <a:stretch/>
        </p:blipFill>
        <p:spPr>
          <a:xfrm>
            <a:off x="2702859" y="3429000"/>
            <a:ext cx="1887071" cy="2680727"/>
          </a:xfrm>
          <a:prstGeom prst="rect">
            <a:avLst/>
          </a:prstGeom>
        </p:spPr>
      </p:pic>
    </p:spTree>
    <p:extLst>
      <p:ext uri="{BB962C8B-B14F-4D97-AF65-F5344CB8AC3E}">
        <p14:creationId xmlns:p14="http://schemas.microsoft.com/office/powerpoint/2010/main" val="2103646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86C7-B2E6-4A4D-8AC4-FB8D21EC1F49}"/>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33:</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t>
            </a:r>
            <a:r>
              <a:rPr lang="en-US" sz="1800" b="1" dirty="0" err="1">
                <a:latin typeface="Times New Roman" panose="02020603050405020304" pitchFamily="18" charset="0"/>
                <a:cs typeface="Times New Roman" panose="02020603050405020304" pitchFamily="18" charset="0"/>
              </a:rPr>
              <a:t>patient_id</a:t>
            </a:r>
            <a:r>
              <a:rPr lang="en-US" sz="1800" b="1" dirty="0">
                <a:latin typeface="Times New Roman" panose="02020603050405020304" pitchFamily="18" charset="0"/>
                <a:cs typeface="Times New Roman" panose="02020603050405020304" pitchFamily="18" charset="0"/>
              </a:rPr>
              <a:t>, weight, height, and </a:t>
            </a:r>
            <a:r>
              <a:rPr lang="en-US" sz="1800" b="1" dirty="0" err="1">
                <a:latin typeface="Times New Roman" panose="02020603050405020304" pitchFamily="18" charset="0"/>
                <a:cs typeface="Times New Roman" panose="02020603050405020304" pitchFamily="18" charset="0"/>
              </a:rPr>
              <a:t>is_obese</a:t>
            </a:r>
            <a:r>
              <a:rPr lang="en-US" sz="1800" b="1" dirty="0">
                <a:latin typeface="Times New Roman" panose="02020603050405020304" pitchFamily="18" charset="0"/>
                <a:cs typeface="Times New Roman" panose="02020603050405020304" pitchFamily="18" charset="0"/>
              </a:rPr>
              <a:t> column. The </a:t>
            </a:r>
            <a:r>
              <a:rPr lang="en-US" sz="1800" b="1" dirty="0" err="1">
                <a:latin typeface="Times New Roman" panose="02020603050405020304" pitchFamily="18" charset="0"/>
                <a:cs typeface="Times New Roman" panose="02020603050405020304" pitchFamily="18" charset="0"/>
              </a:rPr>
              <a:t>is_obese</a:t>
            </a:r>
            <a:r>
              <a:rPr lang="en-US" sz="1800" b="1" dirty="0">
                <a:latin typeface="Times New Roman" panose="02020603050405020304" pitchFamily="18" charset="0"/>
                <a:cs typeface="Times New Roman" panose="02020603050405020304" pitchFamily="18" charset="0"/>
              </a:rPr>
              <a:t> column should display “Yes” if the patient’s BMI is over 30 and “No” otherwise. BMI = weight (kg) / (height (m)^2).</a:t>
            </a:r>
          </a:p>
        </p:txBody>
      </p:sp>
      <p:sp>
        <p:nvSpPr>
          <p:cNvPr id="3" name="Content Placeholder 2">
            <a:extLst>
              <a:ext uri="{FF2B5EF4-FFF2-40B4-BE49-F238E27FC236}">
                <a16:creationId xmlns:a16="http://schemas.microsoft.com/office/drawing/2014/main" id="{83987D2A-A444-4B8A-8EDA-04EA760781CF}"/>
              </a:ext>
            </a:extLst>
          </p:cNvPr>
          <p:cNvSpPr>
            <a:spLocks noGrp="1"/>
          </p:cNvSpPr>
          <p:nvPr>
            <p:ph idx="1"/>
          </p:nvPr>
        </p:nvSpPr>
        <p:spPr/>
        <p:txBody>
          <a:bodyPr/>
          <a:lstStyle/>
          <a:p>
            <a:pPr marL="0" indent="0" algn="just">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patient_id</a:t>
            </a:r>
            <a:r>
              <a:rPr lang="en-US" sz="1800" dirty="0">
                <a:latin typeface="Times New Roman" panose="02020603050405020304" pitchFamily="18" charset="0"/>
                <a:cs typeface="Times New Roman" panose="02020603050405020304" pitchFamily="18" charset="0"/>
              </a:rPr>
              <a:t>, weight, height,</a:t>
            </a:r>
          </a:p>
          <a:p>
            <a:pPr marL="0" indent="0" algn="just">
              <a:buNone/>
            </a:pPr>
            <a:r>
              <a:rPr lang="en-US" sz="1800" dirty="0">
                <a:latin typeface="Times New Roman" panose="02020603050405020304" pitchFamily="18" charset="0"/>
                <a:cs typeface="Times New Roman" panose="02020603050405020304" pitchFamily="18" charset="0"/>
              </a:rPr>
              <a:t> CASE</a:t>
            </a:r>
          </a:p>
          <a:p>
            <a:pPr marL="0" indent="0" algn="just">
              <a:buNone/>
            </a:pPr>
            <a:r>
              <a:rPr lang="en-US" sz="1800" dirty="0">
                <a:latin typeface="Times New Roman" panose="02020603050405020304" pitchFamily="18" charset="0"/>
                <a:cs typeface="Times New Roman" panose="02020603050405020304" pitchFamily="18" charset="0"/>
              </a:rPr>
              <a:t> WHEN (weight / POWER(height/100, 2)) &gt; 30 THEN 'Yes'</a:t>
            </a:r>
          </a:p>
          <a:p>
            <a:pPr marL="0" indent="0" algn="just">
              <a:buNone/>
            </a:pPr>
            <a:r>
              <a:rPr lang="en-US" sz="1800" dirty="0">
                <a:latin typeface="Times New Roman" panose="02020603050405020304" pitchFamily="18" charset="0"/>
                <a:cs typeface="Times New Roman" panose="02020603050405020304" pitchFamily="18" charset="0"/>
              </a:rPr>
              <a:t> ELSE 'No'</a:t>
            </a:r>
          </a:p>
          <a:p>
            <a:pPr marL="0" indent="0" algn="just">
              <a:buNone/>
            </a:pPr>
            <a:r>
              <a:rPr lang="en-US" sz="1800" dirty="0">
                <a:latin typeface="Times New Roman" panose="02020603050405020304" pitchFamily="18" charset="0"/>
                <a:cs typeface="Times New Roman" panose="02020603050405020304" pitchFamily="18" charset="0"/>
              </a:rPr>
              <a:t> END AS </a:t>
            </a:r>
            <a:r>
              <a:rPr lang="en-US" sz="1800" dirty="0" err="1">
                <a:latin typeface="Times New Roman" panose="02020603050405020304" pitchFamily="18" charset="0"/>
                <a:cs typeface="Times New Roman" panose="02020603050405020304" pitchFamily="18" charset="0"/>
              </a:rPr>
              <a:t>is_obese</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FROM patients;</a:t>
            </a:r>
          </a:p>
          <a:p>
            <a:pPr marL="0" indent="0">
              <a:buNone/>
            </a:pPr>
            <a:endParaRPr lang="en-US" dirty="0"/>
          </a:p>
        </p:txBody>
      </p:sp>
      <p:pic>
        <p:nvPicPr>
          <p:cNvPr id="5" name="Picture 4">
            <a:extLst>
              <a:ext uri="{FF2B5EF4-FFF2-40B4-BE49-F238E27FC236}">
                <a16:creationId xmlns:a16="http://schemas.microsoft.com/office/drawing/2014/main" id="{2C5FC8CB-E538-4406-838E-F0079A3029AA}"/>
              </a:ext>
            </a:extLst>
          </p:cNvPr>
          <p:cNvPicPr>
            <a:picLocks noChangeAspect="1"/>
          </p:cNvPicPr>
          <p:nvPr/>
        </p:nvPicPr>
        <p:blipFill rotWithShape="1">
          <a:blip r:embed="rId2">
            <a:extLst>
              <a:ext uri="{28A0092B-C50C-407E-A947-70E740481C1C}">
                <a14:useLocalDpi xmlns:a14="http://schemas.microsoft.com/office/drawing/2010/main" val="0"/>
              </a:ext>
            </a:extLst>
          </a:blip>
          <a:srcRect r="78559"/>
          <a:stretch/>
        </p:blipFill>
        <p:spPr>
          <a:xfrm>
            <a:off x="2667001" y="4001294"/>
            <a:ext cx="2254624" cy="2106781"/>
          </a:xfrm>
          <a:prstGeom prst="rect">
            <a:avLst/>
          </a:prstGeom>
        </p:spPr>
      </p:pic>
    </p:spTree>
    <p:extLst>
      <p:ext uri="{BB962C8B-B14F-4D97-AF65-F5344CB8AC3E}">
        <p14:creationId xmlns:p14="http://schemas.microsoft.com/office/powerpoint/2010/main" val="364441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4E70-27FC-475B-9F95-D69D9729CB38}"/>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34:</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all patients who have been diagnosed with “Epilepsy” and were treated by a doctor named “Lisa”.</a:t>
            </a:r>
          </a:p>
        </p:txBody>
      </p:sp>
      <p:sp>
        <p:nvSpPr>
          <p:cNvPr id="3" name="Content Placeholder 2">
            <a:extLst>
              <a:ext uri="{FF2B5EF4-FFF2-40B4-BE49-F238E27FC236}">
                <a16:creationId xmlns:a16="http://schemas.microsoft.com/office/drawing/2014/main" id="{248D0142-D6FF-4319-A33B-0A56026E69C3}"/>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p.patient_id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p.last_name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 p</a:t>
            </a:r>
          </a:p>
          <a:p>
            <a:pPr marL="0" indent="0">
              <a:buNone/>
            </a:pPr>
            <a:r>
              <a:rPr lang="en-US" sz="1800" dirty="0">
                <a:latin typeface="Times New Roman" panose="02020603050405020304" pitchFamily="18" charset="0"/>
                <a:cs typeface="Times New Roman" panose="02020603050405020304" pitchFamily="18" charset="0"/>
              </a:rPr>
              <a:t>JOIN admissions a ON </a:t>
            </a:r>
            <a:r>
              <a:rPr lang="en-US" sz="1800" dirty="0" err="1">
                <a:latin typeface="Times New Roman" panose="02020603050405020304" pitchFamily="18" charset="0"/>
                <a:cs typeface="Times New Roman" panose="02020603050405020304" pitchFamily="18" charset="0"/>
              </a:rPr>
              <a:t>p.patient_id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a.patient_id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JOIN doctors d ON </a:t>
            </a:r>
            <a:r>
              <a:rPr lang="en-US" sz="1800" dirty="0" err="1">
                <a:latin typeface="Times New Roman" panose="02020603050405020304" pitchFamily="18" charset="0"/>
                <a:cs typeface="Times New Roman" panose="02020603050405020304" pitchFamily="18" charset="0"/>
              </a:rPr>
              <a:t>a.attending_doctor_id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d.doctor_id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a.diagnosis</a:t>
            </a:r>
            <a:r>
              <a:rPr lang="en-US" sz="1800" dirty="0">
                <a:latin typeface="Times New Roman" panose="02020603050405020304" pitchFamily="18" charset="0"/>
                <a:cs typeface="Times New Roman" panose="02020603050405020304" pitchFamily="18" charset="0"/>
              </a:rPr>
              <a:t> = 'Epilepsy' AND </a:t>
            </a:r>
            <a:r>
              <a:rPr lang="en-US" sz="1800" dirty="0" err="1">
                <a:latin typeface="Times New Roman" panose="02020603050405020304" pitchFamily="18" charset="0"/>
                <a:cs typeface="Times New Roman" panose="02020603050405020304" pitchFamily="18" charset="0"/>
              </a:rPr>
              <a:t>d.first_name</a:t>
            </a:r>
            <a:r>
              <a:rPr lang="en-US" sz="1800" dirty="0">
                <a:latin typeface="Times New Roman" panose="02020603050405020304" pitchFamily="18" charset="0"/>
                <a:cs typeface="Times New Roman" panose="02020603050405020304" pitchFamily="18" charset="0"/>
              </a:rPr>
              <a:t> = 'Lisa’;</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p>
          <a:p>
            <a:pPr marL="0" indent="0">
              <a:buNone/>
            </a:pPr>
            <a:endParaRPr lang="en-US" dirty="0"/>
          </a:p>
        </p:txBody>
      </p:sp>
      <p:pic>
        <p:nvPicPr>
          <p:cNvPr id="5" name="Picture 4">
            <a:extLst>
              <a:ext uri="{FF2B5EF4-FFF2-40B4-BE49-F238E27FC236}">
                <a16:creationId xmlns:a16="http://schemas.microsoft.com/office/drawing/2014/main" id="{B011F20F-5079-44FB-9995-3BD7FAB4E78B}"/>
              </a:ext>
            </a:extLst>
          </p:cNvPr>
          <p:cNvPicPr>
            <a:picLocks noChangeAspect="1"/>
          </p:cNvPicPr>
          <p:nvPr/>
        </p:nvPicPr>
        <p:blipFill rotWithShape="1">
          <a:blip r:embed="rId2">
            <a:extLst>
              <a:ext uri="{28A0092B-C50C-407E-A947-70E740481C1C}">
                <a14:useLocalDpi xmlns:a14="http://schemas.microsoft.com/office/drawing/2010/main" val="0"/>
              </a:ext>
            </a:extLst>
          </a:blip>
          <a:srcRect r="80434" b="49852"/>
          <a:stretch/>
        </p:blipFill>
        <p:spPr>
          <a:xfrm>
            <a:off x="2631141" y="3801558"/>
            <a:ext cx="2057400" cy="1299360"/>
          </a:xfrm>
          <a:prstGeom prst="rect">
            <a:avLst/>
          </a:prstGeom>
        </p:spPr>
      </p:pic>
    </p:spTree>
    <p:extLst>
      <p:ext uri="{BB962C8B-B14F-4D97-AF65-F5344CB8AC3E}">
        <p14:creationId xmlns:p14="http://schemas.microsoft.com/office/powerpoint/2010/main" val="188442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16F1-66D4-4B36-9B43-9B10AB4444A4}"/>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35:</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Generate a temporary password for all patients. Format: lowercase last name + birth year + last 4 digits of phone number</a:t>
            </a:r>
          </a:p>
        </p:txBody>
      </p:sp>
      <p:sp>
        <p:nvSpPr>
          <p:cNvPr id="3" name="Content Placeholder 2">
            <a:extLst>
              <a:ext uri="{FF2B5EF4-FFF2-40B4-BE49-F238E27FC236}">
                <a16:creationId xmlns:a16="http://schemas.microsoft.com/office/drawing/2014/main" id="{485012BD-9746-4E17-A4E4-6C99267C06EA}"/>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p.patient_id,CONCAT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p.patient_id,LENGTH</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p.last_name</a:t>
            </a:r>
            <a:r>
              <a:rPr lang="en-US" sz="1800" dirty="0">
                <a:latin typeface="Times New Roman" panose="02020603050405020304" pitchFamily="18" charset="0"/>
                <a:cs typeface="Times New Roman" panose="02020603050405020304" pitchFamily="18" charset="0"/>
              </a:rPr>
              <a:t>),YEAR(</a:t>
            </a:r>
            <a:r>
              <a:rPr lang="en-US" sz="1800" dirty="0" err="1">
                <a:latin typeface="Times New Roman" panose="02020603050405020304" pitchFamily="18" charset="0"/>
                <a:cs typeface="Times New Roman" panose="02020603050405020304" pitchFamily="18" charset="0"/>
              </a:rPr>
              <a:t>p.birth_date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AS </a:t>
            </a:r>
            <a:r>
              <a:rPr lang="en-US" sz="1800" dirty="0" err="1">
                <a:latin typeface="Times New Roman" panose="02020603050405020304" pitchFamily="18" charset="0"/>
                <a:cs typeface="Times New Roman" panose="02020603050405020304" pitchFamily="18" charset="0"/>
              </a:rPr>
              <a:t>temp_password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 p JOIN admissions a ON </a:t>
            </a:r>
            <a:r>
              <a:rPr lang="en-US" sz="1800" dirty="0" err="1">
                <a:latin typeface="Times New Roman" panose="02020603050405020304" pitchFamily="18" charset="0"/>
                <a:cs typeface="Times New Roman" panose="02020603050405020304" pitchFamily="18" charset="0"/>
              </a:rPr>
              <a:t>p.patient_id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a.patient_id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GROUP BY </a:t>
            </a:r>
            <a:r>
              <a:rPr lang="en-US" sz="1800" dirty="0" err="1">
                <a:latin typeface="Times New Roman" panose="02020603050405020304" pitchFamily="18" charset="0"/>
                <a:cs typeface="Times New Roman" panose="02020603050405020304" pitchFamily="18" charset="0"/>
              </a:rPr>
              <a:t>p.patient_id,p.last_name,p.birth_date</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ACEE79-953D-441D-9DC4-6F3169EA11CA}"/>
              </a:ext>
            </a:extLst>
          </p:cNvPr>
          <p:cNvPicPr>
            <a:picLocks noChangeAspect="1"/>
          </p:cNvPicPr>
          <p:nvPr/>
        </p:nvPicPr>
        <p:blipFill rotWithShape="1">
          <a:blip r:embed="rId2">
            <a:extLst>
              <a:ext uri="{28A0092B-C50C-407E-A947-70E740481C1C}">
                <a14:useLocalDpi xmlns:a14="http://schemas.microsoft.com/office/drawing/2010/main" val="0"/>
              </a:ext>
            </a:extLst>
          </a:blip>
          <a:srcRect r="81117" b="3501"/>
          <a:stretch/>
        </p:blipFill>
        <p:spPr>
          <a:xfrm>
            <a:off x="2442883" y="3429000"/>
            <a:ext cx="1842246" cy="2223247"/>
          </a:xfrm>
          <a:prstGeom prst="rect">
            <a:avLst/>
          </a:prstGeom>
        </p:spPr>
      </p:pic>
    </p:spTree>
    <p:extLst>
      <p:ext uri="{BB962C8B-B14F-4D97-AF65-F5344CB8AC3E}">
        <p14:creationId xmlns:p14="http://schemas.microsoft.com/office/powerpoint/2010/main" val="183266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1A3A-E532-478D-82AD-DBA821C52F08}"/>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3:</a:t>
            </a:r>
            <a:br>
              <a:rPr lang="en-US" sz="20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of patients that start with the letter 'C'</a:t>
            </a:r>
            <a:endParaRPr lang="en-US"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B4324D-7B48-4A10-83A0-3C1E7BACA38D}"/>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LIKE 'C%’;</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B295D711-7E95-454D-8BF3-9F303706B848}"/>
              </a:ext>
            </a:extLst>
          </p:cNvPr>
          <p:cNvPicPr>
            <a:picLocks noChangeAspect="1"/>
          </p:cNvPicPr>
          <p:nvPr/>
        </p:nvPicPr>
        <p:blipFill rotWithShape="1">
          <a:blip r:embed="rId2">
            <a:extLst>
              <a:ext uri="{28A0092B-C50C-407E-A947-70E740481C1C}">
                <a14:useLocalDpi xmlns:a14="http://schemas.microsoft.com/office/drawing/2010/main" val="0"/>
              </a:ext>
            </a:extLst>
          </a:blip>
          <a:srcRect l="16221" t="48393" r="72380" b="16467"/>
          <a:stretch/>
        </p:blipFill>
        <p:spPr>
          <a:xfrm>
            <a:off x="4164108" y="3030816"/>
            <a:ext cx="1187822" cy="2711951"/>
          </a:xfrm>
          <a:prstGeom prst="rect">
            <a:avLst/>
          </a:prstGeom>
        </p:spPr>
      </p:pic>
    </p:spTree>
    <p:extLst>
      <p:ext uri="{BB962C8B-B14F-4D97-AF65-F5344CB8AC3E}">
        <p14:creationId xmlns:p14="http://schemas.microsoft.com/office/powerpoint/2010/main" val="3314411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3373-E9DF-424F-B985-590DA140A09C}"/>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4:</a:t>
            </a:r>
            <a:br>
              <a:rPr lang="en-US" sz="20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and last name of patients that weight within the range of 100 to 120 (inclusive)</a:t>
            </a:r>
            <a:endParaRPr lang="en-US"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98EAB00-8078-4C6F-AE78-E67F978CFFDD}"/>
              </a:ext>
            </a:extLst>
          </p:cNvPr>
          <p:cNvSpPr>
            <a:spLocks noGrp="1"/>
          </p:cNvSpPr>
          <p:nvPr>
            <p:ph idx="1"/>
          </p:nvPr>
        </p:nvSpPr>
        <p:spPr>
          <a:xfrm>
            <a:off x="900953" y="1825625"/>
            <a:ext cx="10515600" cy="4351338"/>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last_name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weight BETWEEN 100 AND 120;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60088BA1-5A09-494A-B397-C6898D91BF31}"/>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45911" r="72360" b="17417"/>
          <a:stretch/>
        </p:blipFill>
        <p:spPr>
          <a:xfrm>
            <a:off x="3545541" y="3065929"/>
            <a:ext cx="1806387" cy="2581836"/>
          </a:xfrm>
          <a:prstGeom prst="rect">
            <a:avLst/>
          </a:prstGeom>
        </p:spPr>
      </p:pic>
    </p:spTree>
    <p:extLst>
      <p:ext uri="{BB962C8B-B14F-4D97-AF65-F5344CB8AC3E}">
        <p14:creationId xmlns:p14="http://schemas.microsoft.com/office/powerpoint/2010/main" val="276898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ED15-76F5-4F5A-B0A0-BD793EEDDE39}"/>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5:</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Update the patients table for the allergies column. If the patient's allergies is null then replace it with 'NKA'</a:t>
            </a:r>
          </a:p>
        </p:txBody>
      </p:sp>
      <p:sp>
        <p:nvSpPr>
          <p:cNvPr id="3" name="Content Placeholder 2">
            <a:extLst>
              <a:ext uri="{FF2B5EF4-FFF2-40B4-BE49-F238E27FC236}">
                <a16:creationId xmlns:a16="http://schemas.microsoft.com/office/drawing/2014/main" id="{2073BAD7-9A5A-44CB-A628-02539373C418}"/>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UPDATE patients</a:t>
            </a:r>
          </a:p>
          <a:p>
            <a:pPr marL="0" indent="0">
              <a:buNone/>
            </a:pPr>
            <a:r>
              <a:rPr lang="en-US" sz="1800" dirty="0">
                <a:latin typeface="Times New Roman" panose="02020603050405020304" pitchFamily="18" charset="0"/>
                <a:cs typeface="Times New Roman" panose="02020603050405020304" pitchFamily="18" charset="0"/>
              </a:rPr>
              <a:t>SET allergies = 'NKA'</a:t>
            </a:r>
          </a:p>
          <a:p>
            <a:pPr marL="0" indent="0">
              <a:buNone/>
            </a:pPr>
            <a:r>
              <a:rPr lang="en-US" sz="1800" dirty="0">
                <a:latin typeface="Times New Roman" panose="02020603050405020304" pitchFamily="18" charset="0"/>
                <a:cs typeface="Times New Roman" panose="02020603050405020304" pitchFamily="18" charset="0"/>
              </a:rPr>
              <a:t>WHERE allergies IS NULL;</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9DD1ED-FADB-48A4-9A08-905B4B553042}"/>
              </a:ext>
            </a:extLst>
          </p:cNvPr>
          <p:cNvPicPr>
            <a:picLocks noChangeAspect="1"/>
          </p:cNvPicPr>
          <p:nvPr/>
        </p:nvPicPr>
        <p:blipFill>
          <a:blip r:embed="rId2"/>
          <a:stretch>
            <a:fillRect/>
          </a:stretch>
        </p:blipFill>
        <p:spPr>
          <a:xfrm>
            <a:off x="1783977" y="3660867"/>
            <a:ext cx="7100047" cy="2050221"/>
          </a:xfrm>
          <a:prstGeom prst="rect">
            <a:avLst/>
          </a:prstGeom>
        </p:spPr>
      </p:pic>
    </p:spTree>
    <p:extLst>
      <p:ext uri="{BB962C8B-B14F-4D97-AF65-F5344CB8AC3E}">
        <p14:creationId xmlns:p14="http://schemas.microsoft.com/office/powerpoint/2010/main" val="203967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BD7-6FED-4BA5-A74C-D722867D0858}"/>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6:</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and last name concatenated into one column to show their full name.</a:t>
            </a:r>
          </a:p>
        </p:txBody>
      </p:sp>
      <p:sp>
        <p:nvSpPr>
          <p:cNvPr id="3" name="Content Placeholder 2">
            <a:extLst>
              <a:ext uri="{FF2B5EF4-FFF2-40B4-BE49-F238E27FC236}">
                <a16:creationId xmlns:a16="http://schemas.microsoft.com/office/drawing/2014/main" id="{1EDCC4F5-2D12-4BCF-81FC-006785E6B60C}"/>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CONCAT(</a:t>
            </a:r>
            <a:r>
              <a:rPr lang="en-US" sz="1800" dirty="0" err="1">
                <a:latin typeface="Times New Roman" panose="02020603050405020304" pitchFamily="18" charset="0"/>
                <a:cs typeface="Times New Roman" panose="02020603050405020304" pitchFamily="18" charset="0"/>
              </a:rPr>
              <a:t>first_name</a:t>
            </a:r>
            <a:r>
              <a:rPr lang="en-US" sz="1800" dirty="0">
                <a:latin typeface="Times New Roman" panose="02020603050405020304" pitchFamily="18" charset="0"/>
                <a:cs typeface="Times New Roman" panose="02020603050405020304" pitchFamily="18" charset="0"/>
              </a:rPr>
              <a:t>, ' ', </a:t>
            </a:r>
            <a:r>
              <a:rPr lang="en-US" sz="1800" dirty="0" err="1">
                <a:latin typeface="Times New Roman" panose="02020603050405020304" pitchFamily="18" charset="0"/>
                <a:cs typeface="Times New Roman" panose="02020603050405020304" pitchFamily="18" charset="0"/>
              </a:rPr>
              <a:t>last_name</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full_name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B5E574-141A-4FC7-8CDF-C86C96B8F935}"/>
              </a:ext>
            </a:extLst>
          </p:cNvPr>
          <p:cNvPicPr>
            <a:picLocks noChangeAspect="1"/>
          </p:cNvPicPr>
          <p:nvPr/>
        </p:nvPicPr>
        <p:blipFill rotWithShape="1">
          <a:blip r:embed="rId2">
            <a:extLst>
              <a:ext uri="{28A0092B-C50C-407E-A947-70E740481C1C}">
                <a14:useLocalDpi xmlns:a14="http://schemas.microsoft.com/office/drawing/2010/main" val="0"/>
              </a:ext>
            </a:extLst>
          </a:blip>
          <a:srcRect t="28800" r="86347" b="1342"/>
          <a:stretch/>
        </p:blipFill>
        <p:spPr>
          <a:xfrm>
            <a:off x="3913095" y="2911132"/>
            <a:ext cx="1501588" cy="2799386"/>
          </a:xfrm>
          <a:prstGeom prst="rect">
            <a:avLst/>
          </a:prstGeom>
        </p:spPr>
      </p:pic>
    </p:spTree>
    <p:extLst>
      <p:ext uri="{BB962C8B-B14F-4D97-AF65-F5344CB8AC3E}">
        <p14:creationId xmlns:p14="http://schemas.microsoft.com/office/powerpoint/2010/main" val="146398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B49A-FC48-40ED-B3BE-5665290F9C94}"/>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7:</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first name, last name, and the full province name of each patient.</a:t>
            </a:r>
          </a:p>
        </p:txBody>
      </p:sp>
      <p:sp>
        <p:nvSpPr>
          <p:cNvPr id="3" name="Content Placeholder 2">
            <a:extLst>
              <a:ext uri="{FF2B5EF4-FFF2-40B4-BE49-F238E27FC236}">
                <a16:creationId xmlns:a16="http://schemas.microsoft.com/office/drawing/2014/main" id="{BB007D6E-12CE-4606-8A28-0BDB1D234808}"/>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p.first_name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p.last_name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pr.province_name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 p</a:t>
            </a:r>
          </a:p>
          <a:p>
            <a:pPr marL="0" indent="0">
              <a:buNone/>
            </a:pPr>
            <a:r>
              <a:rPr lang="en-US" sz="1800" dirty="0">
                <a:latin typeface="Times New Roman" panose="02020603050405020304" pitchFamily="18" charset="0"/>
                <a:cs typeface="Times New Roman" panose="02020603050405020304" pitchFamily="18" charset="0"/>
              </a:rPr>
              <a:t>JOIN </a:t>
            </a:r>
            <a:r>
              <a:rPr lang="en-US" sz="1800" dirty="0" err="1">
                <a:latin typeface="Times New Roman" panose="02020603050405020304" pitchFamily="18" charset="0"/>
                <a:cs typeface="Times New Roman" panose="02020603050405020304" pitchFamily="18" charset="0"/>
              </a:rPr>
              <a:t>province_name</a:t>
            </a:r>
            <a:r>
              <a:rPr lang="en-US" sz="1800" dirty="0">
                <a:latin typeface="Times New Roman" panose="02020603050405020304" pitchFamily="18" charset="0"/>
                <a:cs typeface="Times New Roman" panose="02020603050405020304" pitchFamily="18" charset="0"/>
              </a:rPr>
              <a:t> pr ON </a:t>
            </a:r>
            <a:r>
              <a:rPr lang="en-US" sz="1800" dirty="0" err="1">
                <a:latin typeface="Times New Roman" panose="02020603050405020304" pitchFamily="18" charset="0"/>
                <a:cs typeface="Times New Roman" panose="02020603050405020304" pitchFamily="18" charset="0"/>
              </a:rPr>
              <a:t>p.province_id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pr.province_id</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F2A0462-4EA3-405C-9736-4604755C2303}"/>
              </a:ext>
            </a:extLst>
          </p:cNvPr>
          <p:cNvPicPr>
            <a:picLocks noChangeAspect="1"/>
          </p:cNvPicPr>
          <p:nvPr/>
        </p:nvPicPr>
        <p:blipFill rotWithShape="1">
          <a:blip r:embed="rId2">
            <a:extLst>
              <a:ext uri="{28A0092B-C50C-407E-A947-70E740481C1C}">
                <a14:useLocalDpi xmlns:a14="http://schemas.microsoft.com/office/drawing/2010/main" val="0"/>
              </a:ext>
            </a:extLst>
          </a:blip>
          <a:srcRect l="-1" t="25453" r="79785" b="20910"/>
          <a:stretch/>
        </p:blipFill>
        <p:spPr>
          <a:xfrm>
            <a:off x="4701989" y="3155578"/>
            <a:ext cx="2344271" cy="2617694"/>
          </a:xfrm>
          <a:prstGeom prst="rect">
            <a:avLst/>
          </a:prstGeom>
        </p:spPr>
      </p:pic>
    </p:spTree>
    <p:extLst>
      <p:ext uri="{BB962C8B-B14F-4D97-AF65-F5344CB8AC3E}">
        <p14:creationId xmlns:p14="http://schemas.microsoft.com/office/powerpoint/2010/main" val="370774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6EC2-3F08-4151-82A5-796889B1F5C1}"/>
              </a:ext>
            </a:extLst>
          </p:cNvPr>
          <p:cNvSpPr>
            <a:spLocks noGrp="1"/>
          </p:cNvSpPr>
          <p:nvPr>
            <p:ph type="title"/>
          </p:nvPr>
        </p:nvSpPr>
        <p:spPr/>
        <p:txBody>
          <a:bodyPr>
            <a:normAutofit/>
          </a:bodyPr>
          <a:lstStyle/>
          <a:p>
            <a:r>
              <a:rPr lang="en-US" sz="1800" b="1" dirty="0">
                <a:solidFill>
                  <a:schemeClr val="accent1"/>
                </a:solidFill>
                <a:latin typeface="Times New Roman" panose="02020603050405020304" pitchFamily="18" charset="0"/>
                <a:cs typeface="Times New Roman" panose="02020603050405020304" pitchFamily="18" charset="0"/>
              </a:rPr>
              <a:t>QUERY 8:</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Show how many patients have a </a:t>
            </a:r>
            <a:r>
              <a:rPr lang="en-US" sz="1800" b="1" dirty="0" err="1">
                <a:latin typeface="Times New Roman" panose="02020603050405020304" pitchFamily="18" charset="0"/>
                <a:cs typeface="Times New Roman" panose="02020603050405020304" pitchFamily="18" charset="0"/>
              </a:rPr>
              <a:t>birth_date</a:t>
            </a:r>
            <a:r>
              <a:rPr lang="en-US" sz="1800" b="1" dirty="0">
                <a:latin typeface="Times New Roman" panose="02020603050405020304" pitchFamily="18" charset="0"/>
                <a:cs typeface="Times New Roman" panose="02020603050405020304" pitchFamily="18" charset="0"/>
              </a:rPr>
              <a:t> with 2010 as the birth year.</a:t>
            </a:r>
          </a:p>
        </p:txBody>
      </p:sp>
      <p:sp>
        <p:nvSpPr>
          <p:cNvPr id="3" name="Content Placeholder 2">
            <a:extLst>
              <a:ext uri="{FF2B5EF4-FFF2-40B4-BE49-F238E27FC236}">
                <a16:creationId xmlns:a16="http://schemas.microsoft.com/office/drawing/2014/main" id="{A894CAC3-E58B-426C-877D-906213612EA0}"/>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SELECT COUNT(*) AS </a:t>
            </a:r>
            <a:r>
              <a:rPr lang="en-US" sz="1800" dirty="0" err="1">
                <a:latin typeface="Times New Roman" panose="02020603050405020304" pitchFamily="18" charset="0"/>
                <a:cs typeface="Times New Roman" panose="02020603050405020304" pitchFamily="18" charset="0"/>
              </a:rPr>
              <a:t>patient_count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FROM patients</a:t>
            </a:r>
          </a:p>
          <a:p>
            <a:pPr marL="0" indent="0">
              <a:buNone/>
            </a:pPr>
            <a:r>
              <a:rPr lang="en-US" sz="1800" dirty="0">
                <a:latin typeface="Times New Roman" panose="02020603050405020304" pitchFamily="18" charset="0"/>
                <a:cs typeface="Times New Roman" panose="02020603050405020304" pitchFamily="18" charset="0"/>
              </a:rPr>
              <a:t>WHERE YEAR(</a:t>
            </a:r>
            <a:r>
              <a:rPr lang="en-US" sz="1800" dirty="0" err="1">
                <a:latin typeface="Times New Roman" panose="02020603050405020304" pitchFamily="18" charset="0"/>
                <a:cs typeface="Times New Roman" panose="02020603050405020304" pitchFamily="18" charset="0"/>
              </a:rPr>
              <a:t>birth_date</a:t>
            </a:r>
            <a:r>
              <a:rPr lang="en-US" sz="1800" dirty="0">
                <a:latin typeface="Times New Roman" panose="02020603050405020304" pitchFamily="18" charset="0"/>
                <a:cs typeface="Times New Roman" panose="02020603050405020304" pitchFamily="18" charset="0"/>
              </a:rPr>
              <a:t>) = 2010;</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E23445-7D45-4E4E-9EA3-6355B2CA6006}"/>
              </a:ext>
            </a:extLst>
          </p:cNvPr>
          <p:cNvPicPr>
            <a:picLocks noChangeAspect="1"/>
          </p:cNvPicPr>
          <p:nvPr/>
        </p:nvPicPr>
        <p:blipFill rotWithShape="1">
          <a:blip r:embed="rId2">
            <a:extLst>
              <a:ext uri="{28A0092B-C50C-407E-A947-70E740481C1C}">
                <a14:useLocalDpi xmlns:a14="http://schemas.microsoft.com/office/drawing/2010/main" val="0"/>
              </a:ext>
            </a:extLst>
          </a:blip>
          <a:srcRect l="515" t="21992" r="89400" b="40282"/>
          <a:stretch/>
        </p:blipFill>
        <p:spPr>
          <a:xfrm>
            <a:off x="3841376" y="3182472"/>
            <a:ext cx="1169894" cy="1523999"/>
          </a:xfrm>
          <a:prstGeom prst="rect">
            <a:avLst/>
          </a:prstGeom>
        </p:spPr>
      </p:pic>
    </p:spTree>
    <p:extLst>
      <p:ext uri="{BB962C8B-B14F-4D97-AF65-F5344CB8AC3E}">
        <p14:creationId xmlns:p14="http://schemas.microsoft.com/office/powerpoint/2010/main" val="38155212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200</TotalTime>
  <Words>1959</Words>
  <Application>Microsoft Office PowerPoint</Application>
  <PresentationFormat>Widescreen</PresentationFormat>
  <Paragraphs>162</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Calibri</vt:lpstr>
      <vt:lpstr>Calibri Light</vt:lpstr>
      <vt:lpstr>Times New Roman</vt:lpstr>
      <vt:lpstr>Retrospect</vt:lpstr>
      <vt:lpstr>MEDICAL DATA HISTORY</vt:lpstr>
      <vt:lpstr>QUERY 1: Show first name, last name, and gender of patients who's gender is 'M'</vt:lpstr>
      <vt:lpstr>QUERY 2: Show first name and last name of patients who does not have allergies.</vt:lpstr>
      <vt:lpstr>QUERY 3: Show first name of patients that start with the letter 'C'</vt:lpstr>
      <vt:lpstr>QUERY 4: Show first name and last name of patients that weight within the range of 100 to 120 (inclusive)</vt:lpstr>
      <vt:lpstr>QUERY 5: Update the patients table for the allergies column. If the patient's allergies is null then replace it with 'NKA'</vt:lpstr>
      <vt:lpstr>QUERY 6: Show first name and last name concatenated into one column to show their full name.</vt:lpstr>
      <vt:lpstr>QUERY 7: Show first name, last name, and the full province name of each patient.</vt:lpstr>
      <vt:lpstr>QUERY 8: Show how many patients have a birth_date with 2010 as the birth year.</vt:lpstr>
      <vt:lpstr>QUERY 9: Show the first_name, last_name, and height of the patient with the greatest height.</vt:lpstr>
      <vt:lpstr>QUERY 10: Show all columns for patients who have one of the following patient_ids: 1, 45, 534, 879, 1000</vt:lpstr>
      <vt:lpstr>QUERY 11: Show the total number of admissions</vt:lpstr>
      <vt:lpstr>QUERY 12: Show all the columns from admissions where the patient was admitted and discharged on the same day.</vt:lpstr>
      <vt:lpstr>QUERY 13: Show the total number of admissions for patient_id 579.</vt:lpstr>
      <vt:lpstr>QUERY 14: Based on the cities that our patients live in, show unique cities that are in province_id 'NS'</vt:lpstr>
      <vt:lpstr>QUERY 15: Find the first_name, last_name and birth date of patients who have height more than 160 and weight more than 70</vt:lpstr>
      <vt:lpstr>QUERY 16: Show unique birth years from patients and order them by ascending.</vt:lpstr>
      <vt:lpstr>QUERY 17: Show unique first names from the patients table which only occurs once in the list.</vt:lpstr>
      <vt:lpstr>QUERY 18: Show patient_id and first_name from patients where their first_name start and ends with 's' and is at least 6 characters long.</vt:lpstr>
      <vt:lpstr>QUERY 19: Show patient_id, first_name, last_name from patients whose diagnosis is 'Dementia'.</vt:lpstr>
      <vt:lpstr>QUERY  20: Display every patient's first_name. Order the list by the length of each name and then alphabetically.</vt:lpstr>
      <vt:lpstr>QUERY 21: Show the total amount of male patients and the total amount of female patients in the patients table. Display the two results in the same row.</vt:lpstr>
      <vt:lpstr>QUERY 23: Show patient_id, diagnosis from admissions. Find patients admitted multiple times for the same diagnosis.</vt:lpstr>
      <vt:lpstr>QUERY 24: Show the city and the total number of patients in the city. Order from most to least patients and then by city name ascending.</vt:lpstr>
      <vt:lpstr>QUERY 25: Show first name, last name and role of every person that is either patient or doctor. The roles are either "Patient" or "Doctor".</vt:lpstr>
      <vt:lpstr>QUERY 26: Show all allergies ordered by popularity. Remove NULL values from query.</vt:lpstr>
      <vt:lpstr>QUERY 27: Show all patient's first_name, last_name, and birth_date who were born in the 1970s decade. Sort the list starting from the earliest birth_date. </vt:lpstr>
      <vt:lpstr>QUERY 28: Display each patient's full name in a single column. Last name in UPPER case, first name in lower case. Format: SMITH,john. Order by first_name descending.</vt:lpstr>
      <vt:lpstr>QUERY 29: Show the province_id(s), sum of height; where the total sum of its patient's height is greater than or equal to 7,000.</vt:lpstr>
      <vt:lpstr>QUERY 30: Show the difference between the largest weight and smallest weight for patients with the last name 'Maroni'</vt:lpstr>
      <vt:lpstr>QUERY 31: Show all of the days of the month (1–31) and how many admission_dates occurred on that day. Sort by the day with most admissions to least admissions.</vt:lpstr>
      <vt:lpstr>QUERY 32: Show all of the patients grouped into weight groups. Show the total amount of patients in each weight group. Order the list by the weight group descending. </vt:lpstr>
      <vt:lpstr>QUERY 33: Show patient_id, weight, height, and is_obese column. The is_obese column should display “Yes” if the patient’s BMI is over 30 and “No” otherwise. BMI = weight (kg) / (height (m)^2).</vt:lpstr>
      <vt:lpstr>QUERY 34: Show all patients who have been diagnosed with “Epilepsy” and were treated by a doctor named “Lisa”.</vt:lpstr>
      <vt:lpstr>QUERY 35: Generate a temporary password for all patients. Format: lowercase last name + birth year + last 4 digits of phone number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DATA HISTORY</dc:title>
  <dc:creator>Vamshy N K</dc:creator>
  <cp:lastModifiedBy>Vamshy N K</cp:lastModifiedBy>
  <cp:revision>13</cp:revision>
  <dcterms:created xsi:type="dcterms:W3CDTF">2025-05-14T03:41:10Z</dcterms:created>
  <dcterms:modified xsi:type="dcterms:W3CDTF">2025-05-14T07:01:38Z</dcterms:modified>
</cp:coreProperties>
</file>